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7200900" cy="10440988"/>
  <p:notesSz cx="6807200" cy="9939338"/>
  <p:defaultTextStyle>
    <a:defPPr>
      <a:defRPr lang="ja-JP"/>
    </a:defPPr>
    <a:lvl1pPr algn="l" defTabSz="962025" rtl="0" fontAlgn="base">
      <a:spcBef>
        <a:spcPct val="0"/>
      </a:spcBef>
      <a:spcAft>
        <a:spcPct val="0"/>
      </a:spcAft>
      <a:defRPr kumimoji="1" sz="1900" kern="1200">
        <a:solidFill>
          <a:schemeClr val="tx1"/>
        </a:solidFill>
        <a:latin typeface="Arial" charset="0"/>
        <a:ea typeface="ＭＳ Ｐゴシック" charset="-128"/>
        <a:cs typeface="+mn-cs"/>
      </a:defRPr>
    </a:lvl1pPr>
    <a:lvl2pPr marL="481013" indent="-23813" algn="l" defTabSz="962025" rtl="0" fontAlgn="base">
      <a:spcBef>
        <a:spcPct val="0"/>
      </a:spcBef>
      <a:spcAft>
        <a:spcPct val="0"/>
      </a:spcAft>
      <a:defRPr kumimoji="1" sz="1900" kern="1200">
        <a:solidFill>
          <a:schemeClr val="tx1"/>
        </a:solidFill>
        <a:latin typeface="Arial" charset="0"/>
        <a:ea typeface="ＭＳ Ｐゴシック" charset="-128"/>
        <a:cs typeface="+mn-cs"/>
      </a:defRPr>
    </a:lvl2pPr>
    <a:lvl3pPr marL="962025" indent="-47625" algn="l" defTabSz="962025" rtl="0" fontAlgn="base">
      <a:spcBef>
        <a:spcPct val="0"/>
      </a:spcBef>
      <a:spcAft>
        <a:spcPct val="0"/>
      </a:spcAft>
      <a:defRPr kumimoji="1" sz="1900" kern="1200">
        <a:solidFill>
          <a:schemeClr val="tx1"/>
        </a:solidFill>
        <a:latin typeface="Arial" charset="0"/>
        <a:ea typeface="ＭＳ Ｐゴシック" charset="-128"/>
        <a:cs typeface="+mn-cs"/>
      </a:defRPr>
    </a:lvl3pPr>
    <a:lvl4pPr marL="1443038" indent="-71438" algn="l" defTabSz="962025" rtl="0" fontAlgn="base">
      <a:spcBef>
        <a:spcPct val="0"/>
      </a:spcBef>
      <a:spcAft>
        <a:spcPct val="0"/>
      </a:spcAft>
      <a:defRPr kumimoji="1" sz="1900" kern="1200">
        <a:solidFill>
          <a:schemeClr val="tx1"/>
        </a:solidFill>
        <a:latin typeface="Arial" charset="0"/>
        <a:ea typeface="ＭＳ Ｐゴシック" charset="-128"/>
        <a:cs typeface="+mn-cs"/>
      </a:defRPr>
    </a:lvl4pPr>
    <a:lvl5pPr marL="1924050" indent="-95250" algn="l" defTabSz="962025" rtl="0" fontAlgn="base">
      <a:spcBef>
        <a:spcPct val="0"/>
      </a:spcBef>
      <a:spcAft>
        <a:spcPct val="0"/>
      </a:spcAft>
      <a:defRPr kumimoji="1" sz="1900" kern="1200">
        <a:solidFill>
          <a:schemeClr val="tx1"/>
        </a:solidFill>
        <a:latin typeface="Arial" charset="0"/>
        <a:ea typeface="ＭＳ Ｐゴシック" charset="-128"/>
        <a:cs typeface="+mn-cs"/>
      </a:defRPr>
    </a:lvl5pPr>
    <a:lvl6pPr marL="2286000" algn="l" defTabSz="914400" rtl="0" eaLnBrk="1" latinLnBrk="0" hangingPunct="1">
      <a:defRPr kumimoji="1" sz="1900" kern="1200">
        <a:solidFill>
          <a:schemeClr val="tx1"/>
        </a:solidFill>
        <a:latin typeface="Arial" charset="0"/>
        <a:ea typeface="ＭＳ Ｐゴシック" charset="-128"/>
        <a:cs typeface="+mn-cs"/>
      </a:defRPr>
    </a:lvl6pPr>
    <a:lvl7pPr marL="2743200" algn="l" defTabSz="914400" rtl="0" eaLnBrk="1" latinLnBrk="0" hangingPunct="1">
      <a:defRPr kumimoji="1" sz="1900" kern="1200">
        <a:solidFill>
          <a:schemeClr val="tx1"/>
        </a:solidFill>
        <a:latin typeface="Arial" charset="0"/>
        <a:ea typeface="ＭＳ Ｐゴシック" charset="-128"/>
        <a:cs typeface="+mn-cs"/>
      </a:defRPr>
    </a:lvl7pPr>
    <a:lvl8pPr marL="3200400" algn="l" defTabSz="914400" rtl="0" eaLnBrk="1" latinLnBrk="0" hangingPunct="1">
      <a:defRPr kumimoji="1" sz="1900" kern="1200">
        <a:solidFill>
          <a:schemeClr val="tx1"/>
        </a:solidFill>
        <a:latin typeface="Arial" charset="0"/>
        <a:ea typeface="ＭＳ Ｐゴシック" charset="-128"/>
        <a:cs typeface="+mn-cs"/>
      </a:defRPr>
    </a:lvl8pPr>
    <a:lvl9pPr marL="3657600" algn="l" defTabSz="914400" rtl="0" eaLnBrk="1" latinLnBrk="0" hangingPunct="1">
      <a:defRPr kumimoji="1" sz="19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290">
          <p15:clr>
            <a:srgbClr val="A4A3A4"/>
          </p15:clr>
        </p15:guide>
        <p15:guide id="2" pos="22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CCCC"/>
    <a:srgbClr val="FF6699"/>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18" autoAdjust="0"/>
    <p:restoredTop sz="99175" autoAdjust="0"/>
  </p:normalViewPr>
  <p:slideViewPr>
    <p:cSldViewPr>
      <p:cViewPr varScale="1">
        <p:scale>
          <a:sx n="56" d="100"/>
          <a:sy n="56" d="100"/>
        </p:scale>
        <p:origin x="1788" y="60"/>
      </p:cViewPr>
      <p:guideLst>
        <p:guide orient="horz" pos="3290"/>
        <p:guide pos="22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43477"/>
            <a:ext cx="6120765" cy="2238043"/>
          </a:xfrm>
        </p:spPr>
        <p:txBody>
          <a:bodyPr/>
          <a:lstStyle/>
          <a:p>
            <a:r>
              <a:rPr lang="ja-JP" altLang="en-US"/>
              <a:t>マスター タイトルの書式設定</a:t>
            </a:r>
          </a:p>
        </p:txBody>
      </p:sp>
      <p:sp>
        <p:nvSpPr>
          <p:cNvPr id="3" name="サブタイトル 2"/>
          <p:cNvSpPr>
            <a:spLocks noGrp="1"/>
          </p:cNvSpPr>
          <p:nvPr>
            <p:ph type="subTitle" idx="1"/>
          </p:nvPr>
        </p:nvSpPr>
        <p:spPr>
          <a:xfrm>
            <a:off x="1080135" y="5916560"/>
            <a:ext cx="5040630" cy="2668254"/>
          </a:xfrm>
        </p:spPr>
        <p:txBody>
          <a:bodyPr/>
          <a:lstStyle>
            <a:lvl1pPr marL="0" indent="0" algn="ctr">
              <a:buNone/>
              <a:defRPr>
                <a:solidFill>
                  <a:schemeClr val="tx1">
                    <a:tint val="75000"/>
                  </a:schemeClr>
                </a:solidFill>
              </a:defRPr>
            </a:lvl1pPr>
            <a:lvl2pPr marL="481059" indent="0" algn="ctr">
              <a:buNone/>
              <a:defRPr>
                <a:solidFill>
                  <a:schemeClr val="tx1">
                    <a:tint val="75000"/>
                  </a:schemeClr>
                </a:solidFill>
              </a:defRPr>
            </a:lvl2pPr>
            <a:lvl3pPr marL="962117" indent="0" algn="ctr">
              <a:buNone/>
              <a:defRPr>
                <a:solidFill>
                  <a:schemeClr val="tx1">
                    <a:tint val="75000"/>
                  </a:schemeClr>
                </a:solidFill>
              </a:defRPr>
            </a:lvl3pPr>
            <a:lvl4pPr marL="1443177" indent="0" algn="ctr">
              <a:buNone/>
              <a:defRPr>
                <a:solidFill>
                  <a:schemeClr val="tx1">
                    <a:tint val="75000"/>
                  </a:schemeClr>
                </a:solidFill>
              </a:defRPr>
            </a:lvl4pPr>
            <a:lvl5pPr marL="1924236" indent="0" algn="ctr">
              <a:buNone/>
              <a:defRPr>
                <a:solidFill>
                  <a:schemeClr val="tx1">
                    <a:tint val="75000"/>
                  </a:schemeClr>
                </a:solidFill>
              </a:defRPr>
            </a:lvl5pPr>
            <a:lvl6pPr marL="2405295" indent="0" algn="ctr">
              <a:buNone/>
              <a:defRPr>
                <a:solidFill>
                  <a:schemeClr val="tx1">
                    <a:tint val="75000"/>
                  </a:schemeClr>
                </a:solidFill>
              </a:defRPr>
            </a:lvl6pPr>
            <a:lvl7pPr marL="2886353" indent="0" algn="ctr">
              <a:buNone/>
              <a:defRPr>
                <a:solidFill>
                  <a:schemeClr val="tx1">
                    <a:tint val="75000"/>
                  </a:schemeClr>
                </a:solidFill>
              </a:defRPr>
            </a:lvl7pPr>
            <a:lvl8pPr marL="3367413" indent="0" algn="ctr">
              <a:buNone/>
              <a:defRPr>
                <a:solidFill>
                  <a:schemeClr val="tx1">
                    <a:tint val="75000"/>
                  </a:schemeClr>
                </a:solidFill>
              </a:defRPr>
            </a:lvl8pPr>
            <a:lvl9pPr marL="384847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8C6B2B87-6744-49D6-92AF-15C01104895C}" type="datetimeFigureOut">
              <a:rPr lang="ja-JP" altLang="en-US"/>
              <a:pPr>
                <a:defRPr/>
              </a:pPr>
              <a:t>2022/9/15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FFF273E-ED18-4B97-A631-BACE520C824C}"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DA8E5AF-D064-478E-927B-9778E6C033F0}" type="datetimeFigureOut">
              <a:rPr lang="ja-JP" altLang="en-US"/>
              <a:pPr>
                <a:defRPr/>
              </a:pPr>
              <a:t>2022/9/15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BBD79BB-F927-4433-8605-25488D65D8B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8126"/>
            <a:ext cx="1620202" cy="89086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60045" y="418126"/>
            <a:ext cx="4740592" cy="89086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5BFAA07C-4C1B-4053-9E71-E0D0E9572634}" type="datetimeFigureOut">
              <a:rPr lang="ja-JP" altLang="en-US"/>
              <a:pPr>
                <a:defRPr/>
              </a:pPr>
              <a:t>2022/9/15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9AF6601-E15A-416B-83CE-7D8FDCF740A5}"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9DA065A-BC8B-4696-879C-7752335AFC3F}" type="datetimeFigureOut">
              <a:rPr lang="ja-JP" altLang="en-US"/>
              <a:pPr>
                <a:defRPr/>
              </a:pPr>
              <a:t>2022/9/15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6559A66-E17B-4C59-96E9-015291ABEA8E}"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709302"/>
            <a:ext cx="6120765" cy="2073697"/>
          </a:xfrm>
        </p:spPr>
        <p:txBody>
          <a:bodyPr anchor="t"/>
          <a:lstStyle>
            <a:lvl1pPr algn="l">
              <a:defRPr sz="42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68822" y="4425338"/>
            <a:ext cx="6120765" cy="2283965"/>
          </a:xfrm>
        </p:spPr>
        <p:txBody>
          <a:bodyPr anchor="b"/>
          <a:lstStyle>
            <a:lvl1pPr marL="0" indent="0">
              <a:buNone/>
              <a:defRPr sz="2100">
                <a:solidFill>
                  <a:schemeClr val="tx1">
                    <a:tint val="75000"/>
                  </a:schemeClr>
                </a:solidFill>
              </a:defRPr>
            </a:lvl1pPr>
            <a:lvl2pPr marL="481059" indent="0">
              <a:buNone/>
              <a:defRPr sz="1900">
                <a:solidFill>
                  <a:schemeClr val="tx1">
                    <a:tint val="75000"/>
                  </a:schemeClr>
                </a:solidFill>
              </a:defRPr>
            </a:lvl2pPr>
            <a:lvl3pPr marL="962117" indent="0">
              <a:buNone/>
              <a:defRPr sz="1600">
                <a:solidFill>
                  <a:schemeClr val="tx1">
                    <a:tint val="75000"/>
                  </a:schemeClr>
                </a:solidFill>
              </a:defRPr>
            </a:lvl3pPr>
            <a:lvl4pPr marL="1443177" indent="0">
              <a:buNone/>
              <a:defRPr sz="1500">
                <a:solidFill>
                  <a:schemeClr val="tx1">
                    <a:tint val="75000"/>
                  </a:schemeClr>
                </a:solidFill>
              </a:defRPr>
            </a:lvl4pPr>
            <a:lvl5pPr marL="1924236" indent="0">
              <a:buNone/>
              <a:defRPr sz="1500">
                <a:solidFill>
                  <a:schemeClr val="tx1">
                    <a:tint val="75000"/>
                  </a:schemeClr>
                </a:solidFill>
              </a:defRPr>
            </a:lvl5pPr>
            <a:lvl6pPr marL="2405295" indent="0">
              <a:buNone/>
              <a:defRPr sz="1500">
                <a:solidFill>
                  <a:schemeClr val="tx1">
                    <a:tint val="75000"/>
                  </a:schemeClr>
                </a:solidFill>
              </a:defRPr>
            </a:lvl6pPr>
            <a:lvl7pPr marL="2886353" indent="0">
              <a:buNone/>
              <a:defRPr sz="1500">
                <a:solidFill>
                  <a:schemeClr val="tx1">
                    <a:tint val="75000"/>
                  </a:schemeClr>
                </a:solidFill>
              </a:defRPr>
            </a:lvl7pPr>
            <a:lvl8pPr marL="3367413" indent="0">
              <a:buNone/>
              <a:defRPr sz="1500">
                <a:solidFill>
                  <a:schemeClr val="tx1">
                    <a:tint val="75000"/>
                  </a:schemeClr>
                </a:solidFill>
              </a:defRPr>
            </a:lvl8pPr>
            <a:lvl9pPr marL="3848473" indent="0">
              <a:buNone/>
              <a:defRPr sz="15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5F4CE0A6-2E20-469D-A97F-2CA4DD6B11D8}" type="datetimeFigureOut">
              <a:rPr lang="ja-JP" altLang="en-US"/>
              <a:pPr>
                <a:defRPr/>
              </a:pPr>
              <a:t>2022/9/15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AA1219F-26B1-429E-BE04-C64B051B35B9}"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60045" y="2436234"/>
            <a:ext cx="3180398" cy="6890569"/>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660457" y="2436234"/>
            <a:ext cx="3180398" cy="6890569"/>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163CA292-ABFF-4DE5-9D61-8A1307C05549}" type="datetimeFigureOut">
              <a:rPr lang="ja-JP" altLang="en-US"/>
              <a:pPr>
                <a:defRPr/>
              </a:pPr>
              <a:t>2022/9/15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8BA6040F-1B91-4BC2-BC77-8D148BBF8F3B}"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60048" y="2337139"/>
            <a:ext cx="3181648" cy="974009"/>
          </a:xfrm>
        </p:spPr>
        <p:txBody>
          <a:bodyPr anchor="b"/>
          <a:lstStyle>
            <a:lvl1pPr marL="0" indent="0">
              <a:buNone/>
              <a:defRPr sz="2500" b="1"/>
            </a:lvl1pPr>
            <a:lvl2pPr marL="481059" indent="0">
              <a:buNone/>
              <a:defRPr sz="2100" b="1"/>
            </a:lvl2pPr>
            <a:lvl3pPr marL="962117" indent="0">
              <a:buNone/>
              <a:defRPr sz="1900" b="1"/>
            </a:lvl3pPr>
            <a:lvl4pPr marL="1443177" indent="0">
              <a:buNone/>
              <a:defRPr sz="1600" b="1"/>
            </a:lvl4pPr>
            <a:lvl5pPr marL="1924236" indent="0">
              <a:buNone/>
              <a:defRPr sz="1600" b="1"/>
            </a:lvl5pPr>
            <a:lvl6pPr marL="2405295" indent="0">
              <a:buNone/>
              <a:defRPr sz="1600" b="1"/>
            </a:lvl6pPr>
            <a:lvl7pPr marL="2886353" indent="0">
              <a:buNone/>
              <a:defRPr sz="1600" b="1"/>
            </a:lvl7pPr>
            <a:lvl8pPr marL="3367413" indent="0">
              <a:buNone/>
              <a:defRPr sz="1600" b="1"/>
            </a:lvl8pPr>
            <a:lvl9pPr marL="3848473"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60048" y="3311147"/>
            <a:ext cx="3181648" cy="6015654"/>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657962" y="2337139"/>
            <a:ext cx="3182898" cy="974009"/>
          </a:xfrm>
        </p:spPr>
        <p:txBody>
          <a:bodyPr anchor="b"/>
          <a:lstStyle>
            <a:lvl1pPr marL="0" indent="0">
              <a:buNone/>
              <a:defRPr sz="2500" b="1"/>
            </a:lvl1pPr>
            <a:lvl2pPr marL="481059" indent="0">
              <a:buNone/>
              <a:defRPr sz="2100" b="1"/>
            </a:lvl2pPr>
            <a:lvl3pPr marL="962117" indent="0">
              <a:buNone/>
              <a:defRPr sz="1900" b="1"/>
            </a:lvl3pPr>
            <a:lvl4pPr marL="1443177" indent="0">
              <a:buNone/>
              <a:defRPr sz="1600" b="1"/>
            </a:lvl4pPr>
            <a:lvl5pPr marL="1924236" indent="0">
              <a:buNone/>
              <a:defRPr sz="1600" b="1"/>
            </a:lvl5pPr>
            <a:lvl6pPr marL="2405295" indent="0">
              <a:buNone/>
              <a:defRPr sz="1600" b="1"/>
            </a:lvl6pPr>
            <a:lvl7pPr marL="2886353" indent="0">
              <a:buNone/>
              <a:defRPr sz="1600" b="1"/>
            </a:lvl7pPr>
            <a:lvl8pPr marL="3367413" indent="0">
              <a:buNone/>
              <a:defRPr sz="1600" b="1"/>
            </a:lvl8pPr>
            <a:lvl9pPr marL="3848473"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657962" y="3311147"/>
            <a:ext cx="3182898" cy="6015654"/>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03570232-2A89-4A5D-B099-ED1337299D39}" type="datetimeFigureOut">
              <a:rPr lang="ja-JP" altLang="en-US"/>
              <a:pPr>
                <a:defRPr/>
              </a:pPr>
              <a:t>2022/9/15</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C3B7371E-C3F3-464E-A7D1-65472D2A0B4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3FF8562E-69A0-4714-AFF5-0340F7152B9D}" type="datetimeFigureOut">
              <a:rPr lang="ja-JP" altLang="en-US"/>
              <a:pPr>
                <a:defRPr/>
              </a:pPr>
              <a:t>2022/9/15</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F2DC77AB-778E-4BCF-A302-C46F426DE6AF}"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0699DB83-EB3B-4154-8A89-A365A5C23545}" type="datetimeFigureOut">
              <a:rPr lang="ja-JP" altLang="en-US"/>
              <a:pPr>
                <a:defRPr/>
              </a:pPr>
              <a:t>2022/9/15</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D9EEEFDE-9E7E-4795-B647-1BDF360487C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15708"/>
            <a:ext cx="2369047" cy="1769168"/>
          </a:xfrm>
        </p:spPr>
        <p:txBody>
          <a:bodyPr anchor="b"/>
          <a:lstStyle>
            <a:lvl1pPr algn="l">
              <a:defRPr sz="2100" b="1"/>
            </a:lvl1pPr>
          </a:lstStyle>
          <a:p>
            <a:r>
              <a:rPr lang="ja-JP" altLang="en-US"/>
              <a:t>マスター タイトルの書式設定</a:t>
            </a:r>
          </a:p>
        </p:txBody>
      </p:sp>
      <p:sp>
        <p:nvSpPr>
          <p:cNvPr id="3" name="コンテンツ プレースホルダー 2"/>
          <p:cNvSpPr>
            <a:spLocks noGrp="1"/>
          </p:cNvSpPr>
          <p:nvPr>
            <p:ph idx="1"/>
          </p:nvPr>
        </p:nvSpPr>
        <p:spPr>
          <a:xfrm>
            <a:off x="2815354" y="415710"/>
            <a:ext cx="4025504" cy="8911094"/>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60049" y="2184878"/>
            <a:ext cx="2369047" cy="7141927"/>
          </a:xfrm>
        </p:spPr>
        <p:txBody>
          <a:bodyPr/>
          <a:lstStyle>
            <a:lvl1pPr marL="0" indent="0">
              <a:buNone/>
              <a:defRPr sz="1500"/>
            </a:lvl1pPr>
            <a:lvl2pPr marL="481059" indent="0">
              <a:buNone/>
              <a:defRPr sz="1300"/>
            </a:lvl2pPr>
            <a:lvl3pPr marL="962117" indent="0">
              <a:buNone/>
              <a:defRPr sz="1100"/>
            </a:lvl3pPr>
            <a:lvl4pPr marL="1443177" indent="0">
              <a:buNone/>
              <a:defRPr sz="1000"/>
            </a:lvl4pPr>
            <a:lvl5pPr marL="1924236" indent="0">
              <a:buNone/>
              <a:defRPr sz="1000"/>
            </a:lvl5pPr>
            <a:lvl6pPr marL="2405295" indent="0">
              <a:buNone/>
              <a:defRPr sz="1000"/>
            </a:lvl6pPr>
            <a:lvl7pPr marL="2886353" indent="0">
              <a:buNone/>
              <a:defRPr sz="1000"/>
            </a:lvl7pPr>
            <a:lvl8pPr marL="3367413" indent="0">
              <a:buNone/>
              <a:defRPr sz="1000"/>
            </a:lvl8pPr>
            <a:lvl9pPr marL="3848473"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30AD1E13-A965-4E64-AE8B-84140B50F3AB}" type="datetimeFigureOut">
              <a:rPr lang="ja-JP" altLang="en-US"/>
              <a:pPr>
                <a:defRPr/>
              </a:pPr>
              <a:t>2022/9/15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801439D6-0BA2-41DC-8356-95702327D243}"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308695"/>
            <a:ext cx="4320540" cy="862833"/>
          </a:xfrm>
        </p:spPr>
        <p:txBody>
          <a:bodyPr anchor="b"/>
          <a:lstStyle>
            <a:lvl1pPr algn="l">
              <a:defRPr sz="2100" b="1"/>
            </a:lvl1pPr>
          </a:lstStyle>
          <a:p>
            <a:r>
              <a:rPr lang="ja-JP" altLang="en-US"/>
              <a:t>マスター タイトルの書式設定</a:t>
            </a:r>
          </a:p>
        </p:txBody>
      </p:sp>
      <p:sp>
        <p:nvSpPr>
          <p:cNvPr id="3" name="図プレースホルダー 2"/>
          <p:cNvSpPr>
            <a:spLocks noGrp="1"/>
          </p:cNvSpPr>
          <p:nvPr>
            <p:ph type="pic" idx="1"/>
          </p:nvPr>
        </p:nvSpPr>
        <p:spPr>
          <a:xfrm>
            <a:off x="1411426" y="932920"/>
            <a:ext cx="4320540" cy="6264593"/>
          </a:xfrm>
        </p:spPr>
        <p:txBody>
          <a:bodyPr rtlCol="0">
            <a:normAutofit/>
          </a:bodyPr>
          <a:lstStyle>
            <a:lvl1pPr marL="0" indent="0">
              <a:buNone/>
              <a:defRPr sz="3400"/>
            </a:lvl1pPr>
            <a:lvl2pPr marL="481059" indent="0">
              <a:buNone/>
              <a:defRPr sz="2900"/>
            </a:lvl2pPr>
            <a:lvl3pPr marL="962117" indent="0">
              <a:buNone/>
              <a:defRPr sz="2500"/>
            </a:lvl3pPr>
            <a:lvl4pPr marL="1443177" indent="0">
              <a:buNone/>
              <a:defRPr sz="2100"/>
            </a:lvl4pPr>
            <a:lvl5pPr marL="1924236" indent="0">
              <a:buNone/>
              <a:defRPr sz="2100"/>
            </a:lvl5pPr>
            <a:lvl6pPr marL="2405295" indent="0">
              <a:buNone/>
              <a:defRPr sz="2100"/>
            </a:lvl6pPr>
            <a:lvl7pPr marL="2886353" indent="0">
              <a:buNone/>
              <a:defRPr sz="2100"/>
            </a:lvl7pPr>
            <a:lvl8pPr marL="3367413" indent="0">
              <a:buNone/>
              <a:defRPr sz="2100"/>
            </a:lvl8pPr>
            <a:lvl9pPr marL="3848473" indent="0">
              <a:buNone/>
              <a:defRPr sz="2100"/>
            </a:lvl9pPr>
          </a:lstStyle>
          <a:p>
            <a:pPr lvl="0"/>
            <a:endParaRPr lang="ja-JP" altLang="en-US" noProof="0"/>
          </a:p>
        </p:txBody>
      </p:sp>
      <p:sp>
        <p:nvSpPr>
          <p:cNvPr id="4" name="テキスト プレースホルダー 3"/>
          <p:cNvSpPr>
            <a:spLocks noGrp="1"/>
          </p:cNvSpPr>
          <p:nvPr>
            <p:ph type="body" sz="half" idx="2"/>
          </p:nvPr>
        </p:nvSpPr>
        <p:spPr>
          <a:xfrm>
            <a:off x="1411426" y="8171526"/>
            <a:ext cx="4320540" cy="1225365"/>
          </a:xfrm>
        </p:spPr>
        <p:txBody>
          <a:bodyPr/>
          <a:lstStyle>
            <a:lvl1pPr marL="0" indent="0">
              <a:buNone/>
              <a:defRPr sz="1500"/>
            </a:lvl1pPr>
            <a:lvl2pPr marL="481059" indent="0">
              <a:buNone/>
              <a:defRPr sz="1300"/>
            </a:lvl2pPr>
            <a:lvl3pPr marL="962117" indent="0">
              <a:buNone/>
              <a:defRPr sz="1100"/>
            </a:lvl3pPr>
            <a:lvl4pPr marL="1443177" indent="0">
              <a:buNone/>
              <a:defRPr sz="1000"/>
            </a:lvl4pPr>
            <a:lvl5pPr marL="1924236" indent="0">
              <a:buNone/>
              <a:defRPr sz="1000"/>
            </a:lvl5pPr>
            <a:lvl6pPr marL="2405295" indent="0">
              <a:buNone/>
              <a:defRPr sz="1000"/>
            </a:lvl6pPr>
            <a:lvl7pPr marL="2886353" indent="0">
              <a:buNone/>
              <a:defRPr sz="1000"/>
            </a:lvl7pPr>
            <a:lvl8pPr marL="3367413" indent="0">
              <a:buNone/>
              <a:defRPr sz="1000"/>
            </a:lvl8pPr>
            <a:lvl9pPr marL="3848473" indent="0">
              <a:buNone/>
              <a:defRPr sz="10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F5DC6440-3560-4C45-827F-914597EEF0D2}" type="datetimeFigureOut">
              <a:rPr lang="ja-JP" altLang="en-US"/>
              <a:pPr>
                <a:defRPr/>
              </a:pPr>
              <a:t>2022/9/15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0729ED-F26C-415A-BC63-F9070AAFB751}"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362" name="タイトル プレースホルダー 1"/>
          <p:cNvSpPr>
            <a:spLocks noGrp="1"/>
          </p:cNvSpPr>
          <p:nvPr>
            <p:ph type="title"/>
          </p:nvPr>
        </p:nvSpPr>
        <p:spPr bwMode="auto">
          <a:xfrm>
            <a:off x="360363" y="417513"/>
            <a:ext cx="6480175" cy="1741487"/>
          </a:xfrm>
          <a:prstGeom prst="rect">
            <a:avLst/>
          </a:prstGeom>
          <a:noFill/>
          <a:ln w="9525">
            <a:noFill/>
            <a:miter lim="800000"/>
            <a:headEnd/>
            <a:tailEnd/>
          </a:ln>
        </p:spPr>
        <p:txBody>
          <a:bodyPr vert="horz" wrap="square" lIns="96211" tIns="48107" rIns="96211" bIns="48107" numCol="1" anchor="ctr" anchorCtr="0" compatLnSpc="1">
            <a:prstTxWarp prst="textNoShape">
              <a:avLst/>
            </a:prstTxWarp>
          </a:bodyPr>
          <a:lstStyle/>
          <a:p>
            <a:pPr lvl="0"/>
            <a:r>
              <a:rPr lang="ja-JP" altLang="en-US"/>
              <a:t>マスター タイトルの書式設定</a:t>
            </a:r>
          </a:p>
        </p:txBody>
      </p:sp>
      <p:sp>
        <p:nvSpPr>
          <p:cNvPr id="15363" name="テキスト プレースホルダー 2"/>
          <p:cNvSpPr>
            <a:spLocks noGrp="1"/>
          </p:cNvSpPr>
          <p:nvPr>
            <p:ph type="body" idx="1"/>
          </p:nvPr>
        </p:nvSpPr>
        <p:spPr bwMode="auto">
          <a:xfrm>
            <a:off x="360363" y="2436813"/>
            <a:ext cx="6480175" cy="6889750"/>
          </a:xfrm>
          <a:prstGeom prst="rect">
            <a:avLst/>
          </a:prstGeom>
          <a:noFill/>
          <a:ln w="9525">
            <a:noFill/>
            <a:miter lim="800000"/>
            <a:headEnd/>
            <a:tailEnd/>
          </a:ln>
        </p:spPr>
        <p:txBody>
          <a:bodyPr vert="horz" wrap="square" lIns="96211" tIns="48107" rIns="96211" bIns="48107"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360363" y="9677400"/>
            <a:ext cx="1679575" cy="555625"/>
          </a:xfrm>
          <a:prstGeom prst="rect">
            <a:avLst/>
          </a:prstGeom>
        </p:spPr>
        <p:txBody>
          <a:bodyPr vert="horz" lIns="96211" tIns="48107" rIns="96211" bIns="48107" rtlCol="0" anchor="ctr"/>
          <a:lstStyle>
            <a:lvl1pPr algn="l" defTabSz="962117" fontAlgn="auto">
              <a:spcBef>
                <a:spcPts val="0"/>
              </a:spcBef>
              <a:spcAft>
                <a:spcPts val="0"/>
              </a:spcAft>
              <a:defRPr sz="1300">
                <a:solidFill>
                  <a:schemeClr val="tx1">
                    <a:tint val="75000"/>
                  </a:schemeClr>
                </a:solidFill>
                <a:latin typeface="+mn-lt"/>
                <a:ea typeface="+mn-ea"/>
              </a:defRPr>
            </a:lvl1pPr>
          </a:lstStyle>
          <a:p>
            <a:pPr>
              <a:defRPr/>
            </a:pPr>
            <a:fld id="{C52B2DDB-D699-4109-9106-2406AC9EDFC0}" type="datetimeFigureOut">
              <a:rPr lang="ja-JP" altLang="en-US"/>
              <a:pPr>
                <a:defRPr/>
              </a:pPr>
              <a:t>2022/9/15</a:t>
            </a:fld>
            <a:endParaRPr lang="ja-JP" altLang="en-US"/>
          </a:p>
        </p:txBody>
      </p:sp>
      <p:sp>
        <p:nvSpPr>
          <p:cNvPr id="5" name="フッター プレースホルダー 4"/>
          <p:cNvSpPr>
            <a:spLocks noGrp="1"/>
          </p:cNvSpPr>
          <p:nvPr>
            <p:ph type="ftr" sz="quarter" idx="3"/>
          </p:nvPr>
        </p:nvSpPr>
        <p:spPr>
          <a:xfrm>
            <a:off x="2460625" y="9677400"/>
            <a:ext cx="2279650" cy="555625"/>
          </a:xfrm>
          <a:prstGeom prst="rect">
            <a:avLst/>
          </a:prstGeom>
        </p:spPr>
        <p:txBody>
          <a:bodyPr vert="horz" lIns="96211" tIns="48107" rIns="96211" bIns="48107" rtlCol="0" anchor="ctr"/>
          <a:lstStyle>
            <a:lvl1pPr algn="ctr" defTabSz="962117"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5160963" y="9677400"/>
            <a:ext cx="1679575" cy="555625"/>
          </a:xfrm>
          <a:prstGeom prst="rect">
            <a:avLst/>
          </a:prstGeom>
        </p:spPr>
        <p:txBody>
          <a:bodyPr vert="horz" lIns="96211" tIns="48107" rIns="96211" bIns="48107" rtlCol="0" anchor="ctr"/>
          <a:lstStyle>
            <a:lvl1pPr algn="r" defTabSz="962117" fontAlgn="auto">
              <a:spcBef>
                <a:spcPts val="0"/>
              </a:spcBef>
              <a:spcAft>
                <a:spcPts val="0"/>
              </a:spcAft>
              <a:defRPr sz="1300">
                <a:solidFill>
                  <a:schemeClr val="tx1">
                    <a:tint val="75000"/>
                  </a:schemeClr>
                </a:solidFill>
                <a:latin typeface="+mn-lt"/>
                <a:ea typeface="+mn-ea"/>
              </a:defRPr>
            </a:lvl1pPr>
          </a:lstStyle>
          <a:p>
            <a:pPr>
              <a:defRPr/>
            </a:pPr>
            <a:fld id="{94866286-1DA4-4691-9619-BFE39097641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62025" rtl="0" eaLnBrk="0" fontAlgn="base" hangingPunct="0">
        <a:spcBef>
          <a:spcPct val="0"/>
        </a:spcBef>
        <a:spcAft>
          <a:spcPct val="0"/>
        </a:spcAft>
        <a:defRPr kumimoji="1" sz="4600" kern="1200">
          <a:solidFill>
            <a:schemeClr val="tx1"/>
          </a:solidFill>
          <a:latin typeface="+mj-lt"/>
          <a:ea typeface="+mj-ea"/>
          <a:cs typeface="+mj-cs"/>
        </a:defRPr>
      </a:lvl1pPr>
      <a:lvl2pPr algn="ctr" defTabSz="962025" rtl="0" eaLnBrk="0" fontAlgn="base" hangingPunct="0">
        <a:spcBef>
          <a:spcPct val="0"/>
        </a:spcBef>
        <a:spcAft>
          <a:spcPct val="0"/>
        </a:spcAft>
        <a:defRPr kumimoji="1" sz="4600">
          <a:solidFill>
            <a:schemeClr val="tx1"/>
          </a:solidFill>
          <a:latin typeface="Calibri" pitchFamily="34" charset="0"/>
          <a:ea typeface="ＭＳ Ｐゴシック" charset="-128"/>
        </a:defRPr>
      </a:lvl2pPr>
      <a:lvl3pPr algn="ctr" defTabSz="962025" rtl="0" eaLnBrk="0" fontAlgn="base" hangingPunct="0">
        <a:spcBef>
          <a:spcPct val="0"/>
        </a:spcBef>
        <a:spcAft>
          <a:spcPct val="0"/>
        </a:spcAft>
        <a:defRPr kumimoji="1" sz="4600">
          <a:solidFill>
            <a:schemeClr val="tx1"/>
          </a:solidFill>
          <a:latin typeface="Calibri" pitchFamily="34" charset="0"/>
          <a:ea typeface="ＭＳ Ｐゴシック" charset="-128"/>
        </a:defRPr>
      </a:lvl3pPr>
      <a:lvl4pPr algn="ctr" defTabSz="962025" rtl="0" eaLnBrk="0" fontAlgn="base" hangingPunct="0">
        <a:spcBef>
          <a:spcPct val="0"/>
        </a:spcBef>
        <a:spcAft>
          <a:spcPct val="0"/>
        </a:spcAft>
        <a:defRPr kumimoji="1" sz="4600">
          <a:solidFill>
            <a:schemeClr val="tx1"/>
          </a:solidFill>
          <a:latin typeface="Calibri" pitchFamily="34" charset="0"/>
          <a:ea typeface="ＭＳ Ｐゴシック" charset="-128"/>
        </a:defRPr>
      </a:lvl4pPr>
      <a:lvl5pPr algn="ctr" defTabSz="962025" rtl="0" eaLnBrk="0" fontAlgn="base" hangingPunct="0">
        <a:spcBef>
          <a:spcPct val="0"/>
        </a:spcBef>
        <a:spcAft>
          <a:spcPct val="0"/>
        </a:spcAft>
        <a:defRPr kumimoji="1" sz="4600">
          <a:solidFill>
            <a:schemeClr val="tx1"/>
          </a:solidFill>
          <a:latin typeface="Calibri" pitchFamily="34" charset="0"/>
          <a:ea typeface="ＭＳ Ｐゴシック" charset="-128"/>
        </a:defRPr>
      </a:lvl5pPr>
      <a:lvl6pPr marL="457200" algn="ctr" defTabSz="962025" rtl="0" fontAlgn="base">
        <a:spcBef>
          <a:spcPct val="0"/>
        </a:spcBef>
        <a:spcAft>
          <a:spcPct val="0"/>
        </a:spcAft>
        <a:defRPr kumimoji="1" sz="4600">
          <a:solidFill>
            <a:schemeClr val="tx1"/>
          </a:solidFill>
          <a:latin typeface="Calibri" pitchFamily="34" charset="0"/>
          <a:ea typeface="ＭＳ Ｐゴシック" charset="-128"/>
        </a:defRPr>
      </a:lvl6pPr>
      <a:lvl7pPr marL="914400" algn="ctr" defTabSz="962025" rtl="0" fontAlgn="base">
        <a:spcBef>
          <a:spcPct val="0"/>
        </a:spcBef>
        <a:spcAft>
          <a:spcPct val="0"/>
        </a:spcAft>
        <a:defRPr kumimoji="1" sz="4600">
          <a:solidFill>
            <a:schemeClr val="tx1"/>
          </a:solidFill>
          <a:latin typeface="Calibri" pitchFamily="34" charset="0"/>
          <a:ea typeface="ＭＳ Ｐゴシック" charset="-128"/>
        </a:defRPr>
      </a:lvl7pPr>
      <a:lvl8pPr marL="1371600" algn="ctr" defTabSz="962025" rtl="0" fontAlgn="base">
        <a:spcBef>
          <a:spcPct val="0"/>
        </a:spcBef>
        <a:spcAft>
          <a:spcPct val="0"/>
        </a:spcAft>
        <a:defRPr kumimoji="1" sz="4600">
          <a:solidFill>
            <a:schemeClr val="tx1"/>
          </a:solidFill>
          <a:latin typeface="Calibri" pitchFamily="34" charset="0"/>
          <a:ea typeface="ＭＳ Ｐゴシック" charset="-128"/>
        </a:defRPr>
      </a:lvl8pPr>
      <a:lvl9pPr marL="1828800" algn="ctr" defTabSz="962025"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60363" indent="-360363" algn="l" defTabSz="962025" rtl="0" eaLnBrk="0" fontAlgn="base" hangingPunct="0">
        <a:spcBef>
          <a:spcPct val="20000"/>
        </a:spcBef>
        <a:spcAft>
          <a:spcPct val="0"/>
        </a:spcAft>
        <a:buFont typeface="Arial" charset="0"/>
        <a:buChar char="•"/>
        <a:defRPr kumimoji="1" sz="3400" kern="1200">
          <a:solidFill>
            <a:schemeClr val="tx1"/>
          </a:solidFill>
          <a:latin typeface="+mn-lt"/>
          <a:ea typeface="+mn-ea"/>
          <a:cs typeface="+mn-cs"/>
        </a:defRPr>
      </a:lvl1pPr>
      <a:lvl2pPr marL="781050" indent="-300038" algn="l" defTabSz="962025" rtl="0" eaLnBrk="0" fontAlgn="base" hangingPunct="0">
        <a:spcBef>
          <a:spcPct val="20000"/>
        </a:spcBef>
        <a:spcAft>
          <a:spcPct val="0"/>
        </a:spcAft>
        <a:buFont typeface="Arial" charset="0"/>
        <a:buChar char="–"/>
        <a:defRPr kumimoji="1" sz="2900" kern="1200">
          <a:solidFill>
            <a:schemeClr val="tx1"/>
          </a:solidFill>
          <a:latin typeface="+mn-lt"/>
          <a:ea typeface="+mn-ea"/>
          <a:cs typeface="+mn-cs"/>
        </a:defRPr>
      </a:lvl2pPr>
      <a:lvl3pPr marL="1201738" indent="-239713" algn="l" defTabSz="962025" rtl="0" eaLnBrk="0" fontAlgn="base" hangingPunct="0">
        <a:spcBef>
          <a:spcPct val="20000"/>
        </a:spcBef>
        <a:spcAft>
          <a:spcPct val="0"/>
        </a:spcAft>
        <a:buFont typeface="Arial" charset="0"/>
        <a:buChar char="•"/>
        <a:defRPr kumimoji="1" sz="2500" kern="1200">
          <a:solidFill>
            <a:schemeClr val="tx1"/>
          </a:solidFill>
          <a:latin typeface="+mn-lt"/>
          <a:ea typeface="+mn-ea"/>
          <a:cs typeface="+mn-cs"/>
        </a:defRPr>
      </a:lvl3pPr>
      <a:lvl4pPr marL="1682750" indent="-239713" algn="l" defTabSz="962025" rtl="0" eaLnBrk="0" fontAlgn="base" hangingPunct="0">
        <a:spcBef>
          <a:spcPct val="20000"/>
        </a:spcBef>
        <a:spcAft>
          <a:spcPct val="0"/>
        </a:spcAft>
        <a:buFont typeface="Arial" charset="0"/>
        <a:buChar char="–"/>
        <a:defRPr kumimoji="1" sz="2100" kern="1200">
          <a:solidFill>
            <a:schemeClr val="tx1"/>
          </a:solidFill>
          <a:latin typeface="+mn-lt"/>
          <a:ea typeface="+mn-ea"/>
          <a:cs typeface="+mn-cs"/>
        </a:defRPr>
      </a:lvl4pPr>
      <a:lvl5pPr marL="2163763" indent="-239713" algn="l" defTabSz="962025" rtl="0" eaLnBrk="0" fontAlgn="base" hangingPunct="0">
        <a:spcBef>
          <a:spcPct val="20000"/>
        </a:spcBef>
        <a:spcAft>
          <a:spcPct val="0"/>
        </a:spcAft>
        <a:buFont typeface="Arial" charset="0"/>
        <a:buChar char="»"/>
        <a:defRPr kumimoji="1" sz="2100" kern="1200">
          <a:solidFill>
            <a:schemeClr val="tx1"/>
          </a:solidFill>
          <a:latin typeface="+mn-lt"/>
          <a:ea typeface="+mn-ea"/>
          <a:cs typeface="+mn-cs"/>
        </a:defRPr>
      </a:lvl5pPr>
      <a:lvl6pPr marL="2645825" indent="-240530" algn="l" defTabSz="96211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26884" indent="-240530" algn="l" defTabSz="96211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607942" indent="-240530" algn="l" defTabSz="96211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89001" indent="-240530" algn="l" defTabSz="962117"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62117" rtl="0" eaLnBrk="1" latinLnBrk="0" hangingPunct="1">
        <a:defRPr kumimoji="1" sz="1900" kern="1200">
          <a:solidFill>
            <a:schemeClr val="tx1"/>
          </a:solidFill>
          <a:latin typeface="+mn-lt"/>
          <a:ea typeface="+mn-ea"/>
          <a:cs typeface="+mn-cs"/>
        </a:defRPr>
      </a:lvl1pPr>
      <a:lvl2pPr marL="481059" algn="l" defTabSz="962117" rtl="0" eaLnBrk="1" latinLnBrk="0" hangingPunct="1">
        <a:defRPr kumimoji="1" sz="1900" kern="1200">
          <a:solidFill>
            <a:schemeClr val="tx1"/>
          </a:solidFill>
          <a:latin typeface="+mn-lt"/>
          <a:ea typeface="+mn-ea"/>
          <a:cs typeface="+mn-cs"/>
        </a:defRPr>
      </a:lvl2pPr>
      <a:lvl3pPr marL="962117" algn="l" defTabSz="962117" rtl="0" eaLnBrk="1" latinLnBrk="0" hangingPunct="1">
        <a:defRPr kumimoji="1" sz="1900" kern="1200">
          <a:solidFill>
            <a:schemeClr val="tx1"/>
          </a:solidFill>
          <a:latin typeface="+mn-lt"/>
          <a:ea typeface="+mn-ea"/>
          <a:cs typeface="+mn-cs"/>
        </a:defRPr>
      </a:lvl3pPr>
      <a:lvl4pPr marL="1443177" algn="l" defTabSz="962117" rtl="0" eaLnBrk="1" latinLnBrk="0" hangingPunct="1">
        <a:defRPr kumimoji="1" sz="1900" kern="1200">
          <a:solidFill>
            <a:schemeClr val="tx1"/>
          </a:solidFill>
          <a:latin typeface="+mn-lt"/>
          <a:ea typeface="+mn-ea"/>
          <a:cs typeface="+mn-cs"/>
        </a:defRPr>
      </a:lvl4pPr>
      <a:lvl5pPr marL="1924236" algn="l" defTabSz="962117" rtl="0" eaLnBrk="1" latinLnBrk="0" hangingPunct="1">
        <a:defRPr kumimoji="1" sz="1900" kern="1200">
          <a:solidFill>
            <a:schemeClr val="tx1"/>
          </a:solidFill>
          <a:latin typeface="+mn-lt"/>
          <a:ea typeface="+mn-ea"/>
          <a:cs typeface="+mn-cs"/>
        </a:defRPr>
      </a:lvl5pPr>
      <a:lvl6pPr marL="2405295" algn="l" defTabSz="962117" rtl="0" eaLnBrk="1" latinLnBrk="0" hangingPunct="1">
        <a:defRPr kumimoji="1" sz="1900" kern="1200">
          <a:solidFill>
            <a:schemeClr val="tx1"/>
          </a:solidFill>
          <a:latin typeface="+mn-lt"/>
          <a:ea typeface="+mn-ea"/>
          <a:cs typeface="+mn-cs"/>
        </a:defRPr>
      </a:lvl6pPr>
      <a:lvl7pPr marL="2886353" algn="l" defTabSz="962117" rtl="0" eaLnBrk="1" latinLnBrk="0" hangingPunct="1">
        <a:defRPr kumimoji="1" sz="1900" kern="1200">
          <a:solidFill>
            <a:schemeClr val="tx1"/>
          </a:solidFill>
          <a:latin typeface="+mn-lt"/>
          <a:ea typeface="+mn-ea"/>
          <a:cs typeface="+mn-cs"/>
        </a:defRPr>
      </a:lvl7pPr>
      <a:lvl8pPr marL="3367413" algn="l" defTabSz="962117" rtl="0" eaLnBrk="1" latinLnBrk="0" hangingPunct="1">
        <a:defRPr kumimoji="1" sz="1900" kern="1200">
          <a:solidFill>
            <a:schemeClr val="tx1"/>
          </a:solidFill>
          <a:latin typeface="+mn-lt"/>
          <a:ea typeface="+mn-ea"/>
          <a:cs typeface="+mn-cs"/>
        </a:defRPr>
      </a:lvl8pPr>
      <a:lvl9pPr marL="3848473" algn="l" defTabSz="962117"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FF6C656B-3663-4AFA-9336-D53BF724E287}"/>
              </a:ext>
            </a:extLst>
          </p:cNvPr>
          <p:cNvSpPr/>
          <p:nvPr/>
        </p:nvSpPr>
        <p:spPr bwMode="white">
          <a:xfrm>
            <a:off x="70490" y="8945109"/>
            <a:ext cx="6940550" cy="595865"/>
          </a:xfrm>
          <a:prstGeom prst="rect">
            <a:avLst/>
          </a:prstGeom>
          <a:ln>
            <a:noFill/>
          </a:ln>
        </p:spPr>
        <p:style>
          <a:lnRef idx="2">
            <a:schemeClr val="accent6"/>
          </a:lnRef>
          <a:fillRef idx="1">
            <a:schemeClr val="lt1"/>
          </a:fillRef>
          <a:effectRef idx="0">
            <a:schemeClr val="accent6"/>
          </a:effectRef>
          <a:fontRef idx="minor">
            <a:schemeClr val="dk1"/>
          </a:fontRef>
        </p:style>
        <p:txBody>
          <a:bodyPr lIns="96211" tIns="48107" rIns="96211" bIns="48107" anchor="ctr"/>
          <a:lstStyle/>
          <a:p>
            <a:pPr>
              <a:defRPr/>
            </a:pPr>
            <a:r>
              <a:rPr lang="ja-JP" altLang="en-US" sz="1200" dirty="0">
                <a:solidFill>
                  <a:srgbClr val="000000"/>
                </a:solidFill>
                <a:latin typeface="Meiryo UI" panose="020B0604030504040204" pitchFamily="50" charset="-128"/>
                <a:ea typeface="Meiryo UI" panose="020B0604030504040204" pitchFamily="50" charset="-128"/>
              </a:rPr>
              <a:t>共　催　　山梨県、山梨県商工会連合会、山梨県中小企業団体中央会、甲府商工会議所、</a:t>
            </a:r>
            <a:endParaRPr lang="en-US" altLang="ja-JP" sz="1200" dirty="0">
              <a:solidFill>
                <a:srgbClr val="000000"/>
              </a:solidFill>
              <a:latin typeface="Meiryo UI" panose="020B0604030504040204" pitchFamily="50" charset="-128"/>
              <a:ea typeface="Meiryo UI" panose="020B0604030504040204" pitchFamily="50" charset="-128"/>
            </a:endParaRPr>
          </a:p>
          <a:p>
            <a:pPr>
              <a:defRPr/>
            </a:pPr>
            <a:r>
              <a:rPr lang="ja-JP" altLang="en-US" sz="1200" dirty="0">
                <a:solidFill>
                  <a:srgbClr val="000000"/>
                </a:solidFill>
                <a:latin typeface="Meiryo UI" panose="020B0604030504040204" pitchFamily="50" charset="-128"/>
                <a:ea typeface="Meiryo UI" panose="020B0604030504040204" pitchFamily="50" charset="-128"/>
              </a:rPr>
              <a:t>　　　　　　富士吉田商工会議所、公益財団法人やまなし産業支援機構、東京海上日動火災保険株式会社</a:t>
            </a:r>
          </a:p>
        </p:txBody>
      </p:sp>
      <p:sp>
        <p:nvSpPr>
          <p:cNvPr id="4" name="正方形/長方形 3"/>
          <p:cNvSpPr/>
          <p:nvPr/>
        </p:nvSpPr>
        <p:spPr>
          <a:xfrm>
            <a:off x="72058" y="64025"/>
            <a:ext cx="7058352" cy="1011735"/>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6211" tIns="48107" rIns="96211" bIns="48107" anchor="ctr"/>
          <a:lstStyle/>
          <a:p>
            <a:pPr algn="ctr" defTabSz="962117" fontAlgn="auto">
              <a:spcBef>
                <a:spcPts val="0"/>
              </a:spcBef>
              <a:spcAft>
                <a:spcPts val="0"/>
              </a:spcAft>
              <a:defRPr/>
            </a:pPr>
            <a:endParaRPr lang="ja-JP" altLang="en-US" dirty="0"/>
          </a:p>
        </p:txBody>
      </p:sp>
      <p:sp>
        <p:nvSpPr>
          <p:cNvPr id="7" name="正方形/長方形 6"/>
          <p:cNvSpPr/>
          <p:nvPr/>
        </p:nvSpPr>
        <p:spPr>
          <a:xfrm>
            <a:off x="65179" y="81358"/>
            <a:ext cx="7063664" cy="962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6211" tIns="48107" rIns="96211" bIns="48107" anchor="ctr"/>
          <a:lstStyle/>
          <a:p>
            <a:pPr defTabSz="962117" fontAlgn="auto">
              <a:spcBef>
                <a:spcPts val="0"/>
              </a:spcBef>
              <a:spcAft>
                <a:spcPts val="0"/>
              </a:spcAft>
              <a:defRPr/>
            </a:pPr>
            <a:r>
              <a:rPr lang="ja-JP" altLang="en-US" sz="3600" b="1" dirty="0">
                <a:solidFill>
                  <a:srgbClr val="FF0000"/>
                </a:solidFill>
                <a:latin typeface="+mj-ea"/>
                <a:ea typeface="+mj-ea"/>
              </a:rPr>
              <a:t>事業継続力強化計画 </a:t>
            </a:r>
            <a:r>
              <a:rPr lang="ja-JP" altLang="en-US" sz="2400" b="1" dirty="0">
                <a:solidFill>
                  <a:schemeClr val="tx1"/>
                </a:solidFill>
                <a:latin typeface="+mj-ea"/>
                <a:ea typeface="+mj-ea"/>
              </a:rPr>
              <a:t>策定支援セミナー</a:t>
            </a:r>
            <a:endParaRPr lang="en-US" altLang="ja-JP" sz="3200" b="1" dirty="0">
              <a:solidFill>
                <a:schemeClr val="tx1"/>
              </a:solidFill>
              <a:latin typeface="+mj-ea"/>
              <a:ea typeface="+mj-ea"/>
            </a:endParaRPr>
          </a:p>
          <a:p>
            <a:pPr defTabSz="962117" fontAlgn="auto">
              <a:spcBef>
                <a:spcPts val="0"/>
              </a:spcBef>
              <a:spcAft>
                <a:spcPts val="0"/>
              </a:spcAft>
              <a:defRPr/>
            </a:pPr>
            <a:endParaRPr lang="en-US" altLang="ja-JP" sz="800" b="1" dirty="0">
              <a:solidFill>
                <a:schemeClr val="tx1"/>
              </a:solidFill>
              <a:latin typeface="+mj-ea"/>
              <a:ea typeface="+mj-ea"/>
            </a:endParaRPr>
          </a:p>
          <a:p>
            <a:pPr defTabSz="962117" fontAlgn="auto">
              <a:spcBef>
                <a:spcPts val="0"/>
              </a:spcBef>
              <a:spcAft>
                <a:spcPts val="0"/>
              </a:spcAft>
              <a:defRPr/>
            </a:pPr>
            <a:r>
              <a:rPr lang="ja-JP" altLang="en-US" sz="1400" dirty="0">
                <a:solidFill>
                  <a:schemeClr val="tx1"/>
                </a:solidFill>
                <a:effectLst>
                  <a:outerShdw blurRad="38100" dist="38100" dir="2700000" algn="tl">
                    <a:srgbClr val="000000">
                      <a:alpha val="43137"/>
                    </a:srgbClr>
                  </a:outerShdw>
                </a:effectLst>
                <a:latin typeface="+mj-ea"/>
                <a:ea typeface="+mj-ea"/>
              </a:rPr>
              <a:t>～</a:t>
            </a:r>
            <a:r>
              <a:rPr lang="ja-JP" altLang="en-US" sz="1400" b="1" dirty="0">
                <a:solidFill>
                  <a:schemeClr val="tx1"/>
                </a:solidFill>
                <a:effectLst>
                  <a:outerShdw blurRad="38100" dist="38100" dir="2700000" algn="tl">
                    <a:srgbClr val="000000">
                      <a:alpha val="43137"/>
                    </a:srgbClr>
                  </a:outerShdw>
                </a:effectLst>
                <a:latin typeface="+mj-ea"/>
                <a:ea typeface="+mj-ea"/>
              </a:rPr>
              <a:t>いつ起きても不思議ではない自然災害や感染症からあなたの事業を守れますか</a:t>
            </a:r>
            <a:r>
              <a:rPr lang="en-US" altLang="ja-JP" sz="1400" b="1" dirty="0">
                <a:solidFill>
                  <a:schemeClr val="tx1"/>
                </a:solidFill>
                <a:effectLst>
                  <a:outerShdw blurRad="38100" dist="38100" dir="2700000" algn="tl">
                    <a:srgbClr val="000000">
                      <a:alpha val="43137"/>
                    </a:srgbClr>
                  </a:outerShdw>
                </a:effectLst>
                <a:latin typeface="+mj-ea"/>
                <a:ea typeface="+mj-ea"/>
              </a:rPr>
              <a:t>!?</a:t>
            </a:r>
            <a:r>
              <a:rPr lang="ja-JP" altLang="en-US" sz="1400" b="1" dirty="0">
                <a:solidFill>
                  <a:schemeClr val="tx1"/>
                </a:solidFill>
                <a:effectLst>
                  <a:outerShdw blurRad="38100" dist="38100" dir="2700000" algn="tl">
                    <a:srgbClr val="000000">
                      <a:alpha val="43137"/>
                    </a:srgbClr>
                  </a:outerShdw>
                </a:effectLst>
                <a:latin typeface="+mj-ea"/>
                <a:ea typeface="+mj-ea"/>
              </a:rPr>
              <a:t>～</a:t>
            </a:r>
            <a:endParaRPr lang="en-US" altLang="ja-JP" sz="1400" b="1" dirty="0">
              <a:solidFill>
                <a:schemeClr val="tx1"/>
              </a:solidFill>
              <a:effectLst>
                <a:outerShdw blurRad="38100" dist="38100" dir="2700000" algn="tl">
                  <a:srgbClr val="000000">
                    <a:alpha val="43137"/>
                  </a:srgbClr>
                </a:outerShdw>
              </a:effectLst>
              <a:latin typeface="+mj-ea"/>
              <a:ea typeface="+mj-ea"/>
            </a:endParaRPr>
          </a:p>
        </p:txBody>
      </p:sp>
      <p:sp>
        <p:nvSpPr>
          <p:cNvPr id="12" name="正方形/長方形 11"/>
          <p:cNvSpPr/>
          <p:nvPr/>
        </p:nvSpPr>
        <p:spPr bwMode="white">
          <a:xfrm>
            <a:off x="50" y="1240253"/>
            <a:ext cx="7207680" cy="2158829"/>
          </a:xfrm>
          <a:prstGeom prst="rect">
            <a:avLst/>
          </a:prstGeom>
          <a:ln>
            <a:noFill/>
          </a:ln>
        </p:spPr>
        <p:style>
          <a:lnRef idx="2">
            <a:schemeClr val="accent6"/>
          </a:lnRef>
          <a:fillRef idx="1">
            <a:schemeClr val="lt1"/>
          </a:fillRef>
          <a:effectRef idx="0">
            <a:schemeClr val="accent6"/>
          </a:effectRef>
          <a:fontRef idx="minor">
            <a:schemeClr val="dk1"/>
          </a:fontRef>
        </p:style>
        <p:txBody>
          <a:bodyPr lIns="96211" tIns="48107" rIns="96211" bIns="48107"/>
          <a:lstStyle/>
          <a:p>
            <a:pPr defTabSz="962117" fontAlgn="auto">
              <a:lnSpc>
                <a:spcPts val="2200"/>
              </a:lnSpc>
              <a:spcBef>
                <a:spcPts val="0"/>
              </a:spcBef>
              <a:spcAft>
                <a:spcPts val="0"/>
              </a:spcAft>
              <a:defRPr/>
            </a:pPr>
            <a:r>
              <a:rPr lang="ja-JP" altLang="en-US" sz="1500" dirty="0">
                <a:latin typeface="Meiryo UI" panose="020B0604030504040204" pitchFamily="50" charset="-128"/>
                <a:ea typeface="Meiryo UI" panose="020B0604030504040204" pitchFamily="50" charset="-128"/>
              </a:rPr>
              <a:t>中小企業が行う防災・減災の計画を</a:t>
            </a:r>
            <a:r>
              <a:rPr lang="ja-JP" altLang="en-US" sz="1500" b="1" dirty="0">
                <a:solidFill>
                  <a:srgbClr val="FF0000"/>
                </a:solidFill>
                <a:latin typeface="Meiryo UI" panose="020B0604030504040204" pitchFamily="50" charset="-128"/>
                <a:ea typeface="Meiryo UI" panose="020B0604030504040204" pitchFamily="50" charset="-128"/>
              </a:rPr>
              <a:t>国が認定</a:t>
            </a:r>
            <a:r>
              <a:rPr lang="ja-JP" altLang="en-US" sz="1500" dirty="0">
                <a:latin typeface="Meiryo UI" panose="020B0604030504040204" pitchFamily="50" charset="-128"/>
                <a:ea typeface="Meiryo UI" panose="020B0604030504040204" pitchFamily="50" charset="-128"/>
              </a:rPr>
              <a:t>する</a:t>
            </a:r>
            <a:r>
              <a:rPr lang="ja-JP" altLang="en-US" sz="1500" b="1" dirty="0">
                <a:solidFill>
                  <a:srgbClr val="FF0000"/>
                </a:solidFill>
                <a:latin typeface="Meiryo UI" panose="020B0604030504040204" pitchFamily="50" charset="-128"/>
                <a:ea typeface="Meiryo UI" panose="020B0604030504040204" pitchFamily="50" charset="-128"/>
              </a:rPr>
              <a:t>「事業継続力強化計画」</a:t>
            </a:r>
            <a:r>
              <a:rPr lang="ja-JP" altLang="en-US" sz="1500" dirty="0">
                <a:latin typeface="Meiryo UI" panose="020B0604030504040204" pitchFamily="50" charset="-128"/>
                <a:ea typeface="Meiryo UI" panose="020B0604030504040204" pitchFamily="50" charset="-128"/>
              </a:rPr>
              <a:t>をご存じですか？</a:t>
            </a:r>
            <a:endParaRPr lang="en-US" altLang="ja-JP" sz="1500" dirty="0">
              <a:latin typeface="Meiryo UI" panose="020B0604030504040204" pitchFamily="50" charset="-128"/>
              <a:ea typeface="Meiryo UI" panose="020B0604030504040204" pitchFamily="50" charset="-128"/>
            </a:endParaRPr>
          </a:p>
          <a:p>
            <a:pPr defTabSz="962117" fontAlgn="auto">
              <a:lnSpc>
                <a:spcPts val="2200"/>
              </a:lnSpc>
              <a:spcBef>
                <a:spcPts val="0"/>
              </a:spcBef>
              <a:spcAft>
                <a:spcPts val="0"/>
              </a:spcAft>
              <a:defRPr/>
            </a:pPr>
            <a:r>
              <a:rPr lang="ja-JP" altLang="en-US" sz="1500" dirty="0">
                <a:latin typeface="Meiryo UI" panose="020B0604030504040204" pitchFamily="50" charset="-128"/>
                <a:ea typeface="Meiryo UI" panose="020B0604030504040204" pitchFamily="50" charset="-128"/>
              </a:rPr>
              <a:t>認定を受けた企業は</a:t>
            </a:r>
            <a:r>
              <a:rPr lang="ja-JP" altLang="en-US" sz="1500" b="1" dirty="0">
                <a:solidFill>
                  <a:srgbClr val="FF0000"/>
                </a:solidFill>
                <a:latin typeface="Meiryo UI" panose="020B0604030504040204" pitchFamily="50" charset="-128"/>
                <a:ea typeface="Meiryo UI" panose="020B0604030504040204" pitchFamily="50" charset="-128"/>
              </a:rPr>
              <a:t>税制優遇や補助金の加点</a:t>
            </a:r>
            <a:r>
              <a:rPr lang="ja-JP" altLang="en-US" sz="1500" dirty="0">
                <a:solidFill>
                  <a:schemeClr val="tx1"/>
                </a:solidFill>
                <a:latin typeface="Meiryo UI" panose="020B0604030504040204" pitchFamily="50" charset="-128"/>
                <a:ea typeface="Meiryo UI" panose="020B0604030504040204" pitchFamily="50" charset="-128"/>
              </a:rPr>
              <a:t>などの支援策</a:t>
            </a:r>
            <a:r>
              <a:rPr lang="ja-JP" altLang="en-US" sz="1500" dirty="0">
                <a:latin typeface="Meiryo UI" panose="020B0604030504040204" pitchFamily="50" charset="-128"/>
                <a:ea typeface="Meiryo UI" panose="020B0604030504040204" pitchFamily="50" charset="-128"/>
              </a:rPr>
              <a:t>が受けられます。　　</a:t>
            </a:r>
            <a:endParaRPr lang="en-US" altLang="ja-JP" sz="1500" dirty="0">
              <a:latin typeface="Meiryo UI" panose="020B0604030504040204" pitchFamily="50" charset="-128"/>
              <a:ea typeface="Meiryo UI" panose="020B0604030504040204" pitchFamily="50" charset="-128"/>
            </a:endParaRPr>
          </a:p>
          <a:p>
            <a:pPr defTabSz="962117" fontAlgn="auto">
              <a:lnSpc>
                <a:spcPts val="2200"/>
              </a:lnSpc>
              <a:spcBef>
                <a:spcPts val="0"/>
              </a:spcBef>
              <a:spcAft>
                <a:spcPts val="0"/>
              </a:spcAft>
              <a:defRPr/>
            </a:pPr>
            <a:r>
              <a:rPr lang="ja-JP" altLang="en-US" sz="1500" dirty="0">
                <a:latin typeface="Meiryo UI" panose="020B0604030504040204" pitchFamily="50" charset="-128"/>
                <a:ea typeface="Meiryo UI" panose="020B0604030504040204" pitchFamily="50" charset="-128"/>
              </a:rPr>
              <a:t>大地震や集中豪雨、新型の感染症の流行などの不測の事態に見舞われた時、予め緊急時に行う行動や緊急時に備えて平常時に行う行動を取り決めておく</a:t>
            </a:r>
            <a:r>
              <a:rPr lang="en-US" altLang="ja-JP" sz="1500"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事業継続計画</a:t>
            </a:r>
            <a:r>
              <a:rPr lang="en-US" altLang="ja-JP" sz="1500" dirty="0">
                <a:latin typeface="Meiryo UI" panose="020B0604030504040204" pitchFamily="50" charset="-128"/>
                <a:ea typeface="Meiryo UI" panose="020B0604030504040204" pitchFamily="50" charset="-128"/>
              </a:rPr>
              <a:t>(BCP)｣</a:t>
            </a:r>
            <a:r>
              <a:rPr lang="ja-JP" altLang="en-US" sz="1500" dirty="0">
                <a:latin typeface="Meiryo UI" panose="020B0604030504040204" pitchFamily="50" charset="-128"/>
                <a:ea typeface="Meiryo UI" panose="020B0604030504040204" pitchFamily="50" charset="-128"/>
              </a:rPr>
              <a:t>の策定・運用が有効です。</a:t>
            </a:r>
            <a:endParaRPr lang="en-US" altLang="ja-JP" sz="1500" dirty="0">
              <a:latin typeface="Meiryo UI" panose="020B0604030504040204" pitchFamily="50" charset="-128"/>
              <a:ea typeface="Meiryo UI" panose="020B0604030504040204" pitchFamily="50" charset="-128"/>
            </a:endParaRPr>
          </a:p>
          <a:p>
            <a:pPr defTabSz="962117" fontAlgn="auto">
              <a:lnSpc>
                <a:spcPts val="2200"/>
              </a:lnSpc>
              <a:spcBef>
                <a:spcPts val="0"/>
              </a:spcBef>
              <a:spcAft>
                <a:spcPts val="0"/>
              </a:spcAft>
              <a:defRPr/>
            </a:pPr>
            <a:r>
              <a:rPr lang="ja-JP" altLang="en-US" sz="1500" dirty="0">
                <a:latin typeface="Meiryo UI" panose="020B0604030504040204" pitchFamily="50" charset="-128"/>
                <a:ea typeface="Meiryo UI" panose="020B0604030504040204" pitchFamily="50" charset="-128"/>
              </a:rPr>
              <a:t>今回はＢＣＰの第一歩目として</a:t>
            </a:r>
            <a:r>
              <a:rPr lang="en-US" altLang="ja-JP" sz="1500" b="1" u="sng" dirty="0">
                <a:solidFill>
                  <a:srgbClr val="FF0000"/>
                </a:solidFill>
                <a:latin typeface="Meiryo UI" panose="020B0604030504040204" pitchFamily="50" charset="-128"/>
                <a:ea typeface="Meiryo UI" panose="020B0604030504040204" pitchFamily="50" charset="-128"/>
              </a:rPr>
              <a:t>｢</a:t>
            </a:r>
            <a:r>
              <a:rPr lang="ja-JP" altLang="en-US" sz="1500" b="1" u="sng" dirty="0">
                <a:solidFill>
                  <a:srgbClr val="FF0000"/>
                </a:solidFill>
                <a:latin typeface="Meiryo UI" panose="020B0604030504040204" pitchFamily="50" charset="-128"/>
                <a:ea typeface="Meiryo UI" panose="020B0604030504040204" pitchFamily="50" charset="-128"/>
              </a:rPr>
              <a:t>事業継続力強化計画</a:t>
            </a:r>
            <a:r>
              <a:rPr lang="en-US" altLang="ja-JP" sz="1500" b="1" u="sng" dirty="0">
                <a:solidFill>
                  <a:srgbClr val="FF0000"/>
                </a:solidFill>
                <a:latin typeface="Meiryo UI" panose="020B0604030504040204" pitchFamily="50" charset="-128"/>
                <a:ea typeface="Meiryo UI" panose="020B0604030504040204" pitchFamily="50" charset="-128"/>
              </a:rPr>
              <a:t>｣</a:t>
            </a:r>
            <a:r>
              <a:rPr lang="ja-JP" altLang="en-US" sz="1500" u="sng" dirty="0">
                <a:latin typeface="Meiryo UI" panose="020B0604030504040204" pitchFamily="50" charset="-128"/>
                <a:ea typeface="Meiryo UI" panose="020B0604030504040204" pitchFamily="50" charset="-128"/>
              </a:rPr>
              <a:t>を作成し、</a:t>
            </a:r>
            <a:r>
              <a:rPr lang="ja-JP" altLang="en-US" sz="1500" b="1" u="sng" dirty="0">
                <a:solidFill>
                  <a:srgbClr val="FF0000"/>
                </a:solidFill>
                <a:latin typeface="Meiryo UI" panose="020B0604030504040204" pitchFamily="50" charset="-128"/>
                <a:ea typeface="Meiryo UI" panose="020B0604030504040204" pitchFamily="50" charset="-128"/>
              </a:rPr>
              <a:t>国の認定</a:t>
            </a:r>
            <a:r>
              <a:rPr lang="ja-JP" altLang="en-US" sz="1500" u="sng" dirty="0">
                <a:latin typeface="Meiryo UI" panose="020B0604030504040204" pitchFamily="50" charset="-128"/>
                <a:ea typeface="Meiryo UI" panose="020B0604030504040204" pitchFamily="50" charset="-128"/>
              </a:rPr>
              <a:t>を受けることを目的にセミナーを開催</a:t>
            </a:r>
            <a:r>
              <a:rPr lang="ja-JP" altLang="en-US" sz="1500" dirty="0">
                <a:latin typeface="Meiryo UI" panose="020B0604030504040204" pitchFamily="50" charset="-128"/>
                <a:ea typeface="Meiryo UI" panose="020B0604030504040204" pitchFamily="50" charset="-128"/>
              </a:rPr>
              <a:t>します。</a:t>
            </a:r>
            <a:r>
              <a:rPr lang="ja-JP" altLang="en-US" sz="1500" b="1" u="sng" dirty="0">
                <a:latin typeface="Meiryo UI" panose="020B0604030504040204" pitchFamily="50" charset="-128"/>
                <a:ea typeface="Meiryo UI" panose="020B0604030504040204" pitchFamily="50" charset="-128"/>
              </a:rPr>
              <a:t>セミナー後、申請に有効なツールを使用し個別にご支援</a:t>
            </a:r>
            <a:r>
              <a:rPr lang="ja-JP" altLang="en-US" sz="1500" u="sng" dirty="0">
                <a:latin typeface="Meiryo UI" panose="020B0604030504040204" pitchFamily="50" charset="-128"/>
                <a:ea typeface="Meiryo UI" panose="020B0604030504040204" pitchFamily="50" charset="-128"/>
              </a:rPr>
              <a:t>します。　</a:t>
            </a:r>
            <a:endParaRPr lang="en-US" altLang="ja-JP" sz="1500" u="sng" dirty="0">
              <a:latin typeface="Meiryo UI" panose="020B0604030504040204" pitchFamily="50" charset="-128"/>
              <a:ea typeface="Meiryo UI" panose="020B0604030504040204" pitchFamily="50" charset="-128"/>
            </a:endParaRPr>
          </a:p>
        </p:txBody>
      </p:sp>
      <p:sp>
        <p:nvSpPr>
          <p:cNvPr id="26" name="正方形/長方形 25"/>
          <p:cNvSpPr/>
          <p:nvPr/>
        </p:nvSpPr>
        <p:spPr>
          <a:xfrm>
            <a:off x="72058" y="9438038"/>
            <a:ext cx="7051472" cy="89502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211" tIns="48107" rIns="96211" bIns="48107" anchor="ctr"/>
          <a:lstStyle/>
          <a:p>
            <a:pPr defTabSz="962117" fontAlgn="auto">
              <a:spcBef>
                <a:spcPts val="0"/>
              </a:spcBef>
              <a:spcAft>
                <a:spcPts val="0"/>
              </a:spcAft>
              <a:defRPr/>
            </a:pP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お問い合わせ先</a:t>
            </a:r>
            <a:r>
              <a:rPr lang="en-US" altLang="ja-JP" sz="1100" dirty="0">
                <a:solidFill>
                  <a:schemeClr val="tx1"/>
                </a:solidFill>
                <a:latin typeface="Meiryo UI" panose="020B0604030504040204" pitchFamily="50" charset="-128"/>
                <a:ea typeface="Meiryo UI" panose="020B0604030504040204" pitchFamily="50" charset="-128"/>
              </a:rPr>
              <a:t>】</a:t>
            </a:r>
          </a:p>
          <a:p>
            <a:pPr defTabSz="962117" fontAlgn="auto">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rPr>
              <a:t>　　東京海上日動火災保険（株）山梨支店（担当：川東・竹縄）</a:t>
            </a:r>
            <a:endParaRPr lang="en-US" altLang="ja-JP" sz="1100" dirty="0">
              <a:solidFill>
                <a:schemeClr val="tx1"/>
              </a:solidFill>
              <a:latin typeface="Meiryo UI" panose="020B0604030504040204" pitchFamily="50" charset="-128"/>
              <a:ea typeface="Meiryo UI" panose="020B0604030504040204" pitchFamily="50" charset="-128"/>
            </a:endParaRPr>
          </a:p>
          <a:p>
            <a:pPr defTabSz="962117" fontAlgn="auto">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TEL</a:t>
            </a:r>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055</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237</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6269</a:t>
            </a:r>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FAX</a:t>
            </a:r>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055</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237</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6213</a:t>
            </a:r>
          </a:p>
          <a:p>
            <a:pPr defTabSz="962117" fontAlgn="auto">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rPr>
              <a:t>　　山梨県</a:t>
            </a:r>
            <a:r>
              <a:rPr lang="zh-TW" altLang="en-US" sz="1100" dirty="0">
                <a:solidFill>
                  <a:schemeClr val="tx1"/>
                </a:solidFill>
                <a:latin typeface="Meiryo UI" panose="020B0604030504040204" pitchFamily="50" charset="-128"/>
                <a:ea typeface="Meiryo UI" panose="020B0604030504040204" pitchFamily="50" charset="-128"/>
              </a:rPr>
              <a:t>産業労働部 産業政策課 </a:t>
            </a:r>
            <a:r>
              <a:rPr lang="ja-JP" altLang="en-US" sz="1100" dirty="0">
                <a:solidFill>
                  <a:schemeClr val="tx1"/>
                </a:solidFill>
                <a:latin typeface="Meiryo UI" panose="020B0604030504040204" pitchFamily="50" charset="-128"/>
                <a:ea typeface="Meiryo UI" panose="020B0604030504040204" pitchFamily="50" charset="-128"/>
              </a:rPr>
              <a:t>　（担当：小野・望月・萩原）</a:t>
            </a:r>
            <a:endParaRPr lang="en-US" altLang="ja-JP" sz="1100" dirty="0">
              <a:solidFill>
                <a:schemeClr val="tx1"/>
              </a:solidFill>
              <a:latin typeface="Meiryo UI" panose="020B0604030504040204" pitchFamily="50" charset="-128"/>
              <a:ea typeface="Meiryo UI" panose="020B0604030504040204" pitchFamily="50" charset="-128"/>
            </a:endParaRPr>
          </a:p>
          <a:p>
            <a:pPr defTabSz="962117" fontAlgn="auto">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TEL</a:t>
            </a:r>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055</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223</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1532</a:t>
            </a:r>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FAX</a:t>
            </a:r>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055</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223</a:t>
            </a:r>
            <a:r>
              <a:rPr lang="ja-JP" altLang="en-US"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1534</a:t>
            </a:r>
          </a:p>
        </p:txBody>
      </p:sp>
      <p:sp>
        <p:nvSpPr>
          <p:cNvPr id="25" name="正方形/長方形 24">
            <a:extLst>
              <a:ext uri="{FF2B5EF4-FFF2-40B4-BE49-F238E27FC236}">
                <a16:creationId xmlns:a16="http://schemas.microsoft.com/office/drawing/2014/main" id="{5C2847FC-6F30-4C60-9B50-33B640FCCC86}"/>
              </a:ext>
            </a:extLst>
          </p:cNvPr>
          <p:cNvSpPr/>
          <p:nvPr/>
        </p:nvSpPr>
        <p:spPr>
          <a:xfrm>
            <a:off x="1574021" y="5669683"/>
            <a:ext cx="5402161" cy="118619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211" tIns="48107" rIns="96211" bIns="48107"/>
          <a:lstStyle/>
          <a:p>
            <a:r>
              <a:rPr lang="zh-TW" altLang="en-US" sz="1200" dirty="0">
                <a:solidFill>
                  <a:schemeClr val="tx1"/>
                </a:solidFill>
                <a:latin typeface="Meiryo UI" panose="020B0604030504040204" pitchFamily="50" charset="-128"/>
                <a:ea typeface="Meiryo UI" panose="020B0604030504040204" pitchFamily="50" charset="-128"/>
              </a:rPr>
              <a:t>東京海上日動火災保険株式会社</a:t>
            </a:r>
            <a:r>
              <a:rPr lang="ja-JP" altLang="en-US" sz="1200" dirty="0">
                <a:solidFill>
                  <a:schemeClr val="tx1"/>
                </a:solidFill>
                <a:latin typeface="Meiryo UI" panose="020B0604030504040204" pitchFamily="50" charset="-128"/>
                <a:ea typeface="Meiryo UI" panose="020B0604030504040204" pitchFamily="50" charset="-128"/>
              </a:rPr>
              <a:t>　専任次長</a:t>
            </a:r>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中村　郁雄　</a:t>
            </a:r>
            <a:r>
              <a:rPr lang="ja-JP" altLang="en-US" sz="1200" dirty="0">
                <a:solidFill>
                  <a:schemeClr val="tx1"/>
                </a:solidFill>
                <a:latin typeface="Meiryo UI" panose="020B0604030504040204" pitchFamily="50" charset="-128"/>
                <a:ea typeface="Meiryo UI" panose="020B0604030504040204" pitchFamily="50" charset="-128"/>
              </a:rPr>
              <a:t>氏</a:t>
            </a:r>
            <a:endParaRPr lang="zh-TW" altLang="en-US"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事業継続計画（</a:t>
            </a:r>
            <a:r>
              <a:rPr lang="en-US" altLang="ja-JP" sz="1200" dirty="0">
                <a:solidFill>
                  <a:schemeClr val="tx1"/>
                </a:solidFill>
                <a:latin typeface="Meiryo UI" panose="020B0604030504040204" pitchFamily="50" charset="-128"/>
                <a:ea typeface="Meiryo UI" panose="020B0604030504040204" pitchFamily="50" charset="-128"/>
              </a:rPr>
              <a:t>BCP</a:t>
            </a:r>
            <a:r>
              <a:rPr lang="ja-JP" altLang="en-US" sz="1200" dirty="0">
                <a:solidFill>
                  <a:schemeClr val="tx1"/>
                </a:solidFill>
                <a:latin typeface="Meiryo UI" panose="020B0604030504040204" pitchFamily="50" charset="-128"/>
                <a:ea typeface="Meiryo UI" panose="020B0604030504040204" pitchFamily="50" charset="-128"/>
              </a:rPr>
              <a:t>）策定支援やリスクファイナンスなどの、企業のリスクマネジメント体制構築コンサルティングを多数手掛ける。</a:t>
            </a:r>
          </a:p>
          <a:p>
            <a:r>
              <a:rPr lang="ja-JP" altLang="en-US" sz="1200" dirty="0">
                <a:solidFill>
                  <a:schemeClr val="tx1"/>
                </a:solidFill>
                <a:latin typeface="Meiryo UI" panose="020B0604030504040204" pitchFamily="50" charset="-128"/>
                <a:ea typeface="Meiryo UI" panose="020B0604030504040204" pitchFamily="50" charset="-128"/>
              </a:rPr>
              <a:t>豊富な企業営業経験を活かし、企業の経営課題の解決に関して多岐にわたる社内外の研修・セミナーに講師登壇経験を持つ。</a:t>
            </a:r>
          </a:p>
        </p:txBody>
      </p:sp>
      <p:sp>
        <p:nvSpPr>
          <p:cNvPr id="20" name="正方形/長方形 19"/>
          <p:cNvSpPr/>
          <p:nvPr/>
        </p:nvSpPr>
        <p:spPr>
          <a:xfrm>
            <a:off x="146591" y="4614028"/>
            <a:ext cx="6829592" cy="89449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211" tIns="48107" rIns="96211" bIns="48107"/>
          <a:lstStyle/>
          <a:p>
            <a:pPr defTabSz="962117" fontAlgn="auto">
              <a:spcBef>
                <a:spcPts val="0"/>
              </a:spcBef>
              <a:spcAft>
                <a:spcPts val="0"/>
              </a:spcAft>
              <a:defRPr/>
            </a:pPr>
            <a:r>
              <a:rPr lang="ja-JP" altLang="en-US" sz="1200" dirty="0">
                <a:solidFill>
                  <a:schemeClr val="tx1"/>
                </a:solidFill>
                <a:latin typeface="Meiryo UI" panose="020B0604030504040204" pitchFamily="50" charset="-128"/>
                <a:ea typeface="Meiryo UI" panose="020B0604030504040204" pitchFamily="50" charset="-128"/>
              </a:rPr>
              <a:t>　　　　　　　　　　　　　　１．</a:t>
            </a:r>
            <a:r>
              <a:rPr lang="ja-JP" altLang="en-US" sz="1400" b="1" dirty="0">
                <a:solidFill>
                  <a:schemeClr val="tx1"/>
                </a:solidFill>
                <a:latin typeface="Meiryo UI" panose="020B0604030504040204" pitchFamily="50" charset="-128"/>
                <a:ea typeface="Meiryo UI" panose="020B0604030504040204" pitchFamily="50" charset="-128"/>
              </a:rPr>
              <a:t>事業活動停止リスクと備えの重要性</a:t>
            </a:r>
            <a:endParaRPr lang="ja-JP" altLang="en-US" sz="1200" b="1" dirty="0">
              <a:solidFill>
                <a:schemeClr val="tx1"/>
              </a:solidFill>
              <a:latin typeface="Meiryo UI" panose="020B0604030504040204" pitchFamily="50" charset="-128"/>
              <a:ea typeface="Meiryo UI" panose="020B0604030504040204" pitchFamily="50" charset="-128"/>
            </a:endParaRPr>
          </a:p>
          <a:p>
            <a:pPr defTabSz="962117" fontAlgn="auto">
              <a:spcBef>
                <a:spcPts val="0"/>
              </a:spcBef>
              <a:spcAft>
                <a:spcPts val="0"/>
              </a:spcAft>
              <a:defRPr/>
            </a:pPr>
            <a:r>
              <a:rPr lang="ja-JP" altLang="en-US" sz="1200" dirty="0">
                <a:solidFill>
                  <a:schemeClr val="tx1"/>
                </a:solidFill>
                <a:latin typeface="Meiryo UI" panose="020B0604030504040204" pitchFamily="50" charset="-128"/>
                <a:ea typeface="Meiryo UI" panose="020B0604030504040204" pitchFamily="50" charset="-128"/>
              </a:rPr>
              <a:t>　　　　　　　　　　　　　　２．</a:t>
            </a:r>
            <a:r>
              <a:rPr lang="ja-JP" altLang="en-US" sz="1400" b="1" dirty="0">
                <a:solidFill>
                  <a:schemeClr val="tx1"/>
                </a:solidFill>
                <a:latin typeface="Meiryo UI" panose="020B0604030504040204" pitchFamily="50" charset="-128"/>
                <a:ea typeface="Meiryo UI" panose="020B0604030504040204" pitchFamily="50" charset="-128"/>
              </a:rPr>
              <a:t>事業継続力強化計画のポイントとメリット</a:t>
            </a:r>
          </a:p>
          <a:p>
            <a:pPr defTabSz="962117" fontAlgn="auto">
              <a:spcBef>
                <a:spcPts val="0"/>
              </a:spcBef>
              <a:spcAft>
                <a:spcPts val="0"/>
              </a:spcAft>
              <a:defRPr/>
            </a:pPr>
            <a:r>
              <a:rPr lang="ja-JP" altLang="en-US" sz="1200" dirty="0">
                <a:solidFill>
                  <a:schemeClr val="tx1"/>
                </a:solidFill>
                <a:latin typeface="Meiryo UI" panose="020B0604030504040204" pitchFamily="50" charset="-128"/>
                <a:ea typeface="Meiryo UI" panose="020B0604030504040204" pitchFamily="50" charset="-128"/>
              </a:rPr>
              <a:t>　　　　　　　　　　　　　　３．</a:t>
            </a:r>
            <a:r>
              <a:rPr lang="en-US" altLang="ja-JP" sz="1400" b="1" dirty="0">
                <a:solidFill>
                  <a:schemeClr val="tx1"/>
                </a:solidFill>
                <a:latin typeface="Meiryo UI" panose="020B0604030504040204" pitchFamily="50" charset="-128"/>
                <a:ea typeface="Meiryo UI" panose="020B0604030504040204" pitchFamily="50" charset="-128"/>
              </a:rPr>
              <a:t>BCP</a:t>
            </a:r>
            <a:r>
              <a:rPr lang="ja-JP" altLang="en-US" sz="1400" b="1" dirty="0">
                <a:solidFill>
                  <a:schemeClr val="tx1"/>
                </a:solidFill>
                <a:latin typeface="Meiryo UI" panose="020B0604030504040204" pitchFamily="50" charset="-128"/>
                <a:ea typeface="Meiryo UI" panose="020B0604030504040204" pitchFamily="50" charset="-128"/>
              </a:rPr>
              <a:t>を作成する本当のメリット</a:t>
            </a:r>
            <a:endParaRPr lang="en-US" altLang="ja-JP" sz="1200" b="1" dirty="0">
              <a:solidFill>
                <a:schemeClr val="tx1"/>
              </a:solidFill>
              <a:latin typeface="Meiryo UI" panose="020B0604030504040204" pitchFamily="50" charset="-128"/>
              <a:ea typeface="Meiryo UI" panose="020B0604030504040204" pitchFamily="50" charset="-128"/>
            </a:endParaRPr>
          </a:p>
          <a:p>
            <a:pPr defTabSz="962117" fontAlgn="auto">
              <a:spcBef>
                <a:spcPts val="0"/>
              </a:spcBef>
              <a:spcAft>
                <a:spcPts val="0"/>
              </a:spcAft>
              <a:defRPr/>
            </a:pPr>
            <a:r>
              <a:rPr lang="ja-JP" altLang="en-US" sz="1200" dirty="0">
                <a:solidFill>
                  <a:schemeClr val="tx1"/>
                </a:solidFill>
                <a:latin typeface="Meiryo UI" panose="020B0604030504040204" pitchFamily="50" charset="-128"/>
                <a:ea typeface="Meiryo UI" panose="020B0604030504040204" pitchFamily="50" charset="-128"/>
              </a:rPr>
              <a:t>　　　　　　　　　　　　　　４．</a:t>
            </a:r>
            <a:r>
              <a:rPr lang="ja-JP" altLang="en-US" sz="1400" b="1" dirty="0">
                <a:solidFill>
                  <a:schemeClr val="tx1"/>
                </a:solidFill>
                <a:latin typeface="Meiryo UI" panose="020B0604030504040204" pitchFamily="50" charset="-128"/>
                <a:ea typeface="Meiryo UI" panose="020B0604030504040204" pitchFamily="50" charset="-128"/>
              </a:rPr>
              <a:t>事前の一策　４つのステップと実例</a:t>
            </a:r>
            <a:endParaRPr lang="ja-JP" altLang="ja-JP" sz="1200" b="1" dirty="0"/>
          </a:p>
        </p:txBody>
      </p:sp>
      <p:sp>
        <p:nvSpPr>
          <p:cNvPr id="24" name="正方形/長方形 23"/>
          <p:cNvSpPr/>
          <p:nvPr/>
        </p:nvSpPr>
        <p:spPr>
          <a:xfrm>
            <a:off x="139942" y="4644430"/>
            <a:ext cx="1434081" cy="22614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96211" tIns="48107" rIns="96211" bIns="48107" anchor="ctr"/>
          <a:lstStyle/>
          <a:p>
            <a:pPr algn="ctr" defTabSz="962117" fontAlgn="auto">
              <a:spcBef>
                <a:spcPts val="0"/>
              </a:spcBef>
              <a:spcAft>
                <a:spcPts val="0"/>
              </a:spcAft>
              <a:defRPr/>
            </a:pPr>
            <a:r>
              <a:rPr lang="ja-JP" altLang="en-US" sz="1600" b="1" dirty="0"/>
              <a:t>プログラム</a:t>
            </a:r>
          </a:p>
        </p:txBody>
      </p:sp>
      <p:pic>
        <p:nvPicPr>
          <p:cNvPr id="6" name="図 5">
            <a:extLst>
              <a:ext uri="{FF2B5EF4-FFF2-40B4-BE49-F238E27FC236}">
                <a16:creationId xmlns:a16="http://schemas.microsoft.com/office/drawing/2014/main" id="{4F05EA64-13BB-483A-8BA4-1A5BF841482B}"/>
              </a:ext>
            </a:extLst>
          </p:cNvPr>
          <p:cNvPicPr>
            <a:picLocks noChangeAspect="1"/>
          </p:cNvPicPr>
          <p:nvPr/>
        </p:nvPicPr>
        <p:blipFill>
          <a:blip r:embed="rId2"/>
          <a:stretch>
            <a:fillRect/>
          </a:stretch>
        </p:blipFill>
        <p:spPr>
          <a:xfrm>
            <a:off x="5616674" y="9468966"/>
            <a:ext cx="1156852" cy="895024"/>
          </a:xfrm>
          <a:prstGeom prst="rect">
            <a:avLst/>
          </a:prstGeom>
        </p:spPr>
      </p:pic>
      <p:sp>
        <p:nvSpPr>
          <p:cNvPr id="30" name="正方形/長方形 29">
            <a:extLst>
              <a:ext uri="{FF2B5EF4-FFF2-40B4-BE49-F238E27FC236}">
                <a16:creationId xmlns:a16="http://schemas.microsoft.com/office/drawing/2014/main" id="{4E3A0B1D-E913-4FD6-BB2D-ABE25F9F6939}"/>
              </a:ext>
            </a:extLst>
          </p:cNvPr>
          <p:cNvSpPr/>
          <p:nvPr/>
        </p:nvSpPr>
        <p:spPr>
          <a:xfrm>
            <a:off x="151934" y="3348286"/>
            <a:ext cx="3592532" cy="12528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6211" tIns="48107" rIns="96211" bIns="48107" anchor="ctr"/>
          <a:lstStyle/>
          <a:p>
            <a:pPr defTabSz="962117" fontAlgn="auto">
              <a:spcBef>
                <a:spcPts val="0"/>
              </a:spcBef>
              <a:spcAft>
                <a:spcPts val="0"/>
              </a:spcAft>
              <a:defRPr/>
            </a:pPr>
            <a:r>
              <a:rPr lang="ja-JP" altLang="en-US" sz="2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日時</a:t>
            </a:r>
            <a:r>
              <a:rPr lang="ja-JP" altLang="en-US" sz="2400" b="1"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endParaRPr lang="en-US" altLang="ja-JP" sz="2400" b="1"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defTabSz="962117" fontAlgn="auto">
              <a:spcBef>
                <a:spcPts val="0"/>
              </a:spcBef>
              <a:spcAft>
                <a:spcPts val="0"/>
              </a:spcAft>
              <a:defRPr/>
            </a:pPr>
            <a:r>
              <a:rPr lang="en-US" altLang="ja-JP" sz="24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2022</a:t>
            </a:r>
            <a:r>
              <a:rPr lang="en-US" altLang="ja-JP" sz="3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10/25</a:t>
            </a:r>
            <a:r>
              <a:rPr lang="ja-JP" altLang="en-US" sz="24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（火）</a:t>
            </a:r>
            <a:endParaRPr lang="en-US" altLang="ja-JP" sz="2400" dirty="0">
              <a:solidFill>
                <a:schemeClr val="tx1"/>
              </a:solidFill>
              <a:latin typeface="Meiryo UI" panose="020B0604030504040204" pitchFamily="50" charset="-128"/>
              <a:ea typeface="Meiryo UI" panose="020B0604030504040204" pitchFamily="50" charset="-128"/>
            </a:endParaRPr>
          </a:p>
          <a:p>
            <a:pPr algn="ctr" defTabSz="962117" fontAlgn="auto">
              <a:spcBef>
                <a:spcPts val="0"/>
              </a:spcBef>
              <a:spcAft>
                <a:spcPts val="0"/>
              </a:spcAft>
              <a:defRPr/>
            </a:pPr>
            <a:r>
              <a:rPr lang="en-US" altLang="ja-JP" sz="24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10:00</a:t>
            </a:r>
            <a:r>
              <a:rPr lang="ja-JP" altLang="en-US" sz="24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en-US" altLang="ja-JP" sz="240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12:00</a:t>
            </a:r>
          </a:p>
        </p:txBody>
      </p:sp>
      <p:cxnSp>
        <p:nvCxnSpPr>
          <p:cNvPr id="10" name="直線コネクタ 9">
            <a:extLst>
              <a:ext uri="{FF2B5EF4-FFF2-40B4-BE49-F238E27FC236}">
                <a16:creationId xmlns:a16="http://schemas.microsoft.com/office/drawing/2014/main" id="{D42A608B-327B-46DE-B5FE-7A0081B176D6}"/>
              </a:ext>
            </a:extLst>
          </p:cNvPr>
          <p:cNvCxnSpPr/>
          <p:nvPr/>
        </p:nvCxnSpPr>
        <p:spPr>
          <a:xfrm>
            <a:off x="288082" y="3708326"/>
            <a:ext cx="24482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F84ED2CB-E315-4230-A894-F610E36296E6}"/>
              </a:ext>
            </a:extLst>
          </p:cNvPr>
          <p:cNvSpPr/>
          <p:nvPr/>
        </p:nvSpPr>
        <p:spPr>
          <a:xfrm>
            <a:off x="3456434" y="3210659"/>
            <a:ext cx="3418281" cy="1343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6211" tIns="48107" rIns="96211" bIns="48107" anchor="ctr"/>
          <a:lstStyle/>
          <a:p>
            <a:pPr defTabSz="962117" fontAlgn="auto">
              <a:spcBef>
                <a:spcPts val="0"/>
              </a:spcBef>
              <a:spcAft>
                <a:spcPts val="0"/>
              </a:spcAft>
              <a:defRPr/>
            </a:pPr>
            <a:r>
              <a:rPr lang="ja-JP" altLang="en-US" sz="24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場所</a:t>
            </a:r>
            <a:r>
              <a:rPr lang="ja-JP" altLang="en-US" sz="2400"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endParaRPr lang="en-US" altLang="ja-JP" sz="2400"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defTabSz="962117" fontAlgn="auto">
              <a:spcBef>
                <a:spcPts val="0"/>
              </a:spcBef>
              <a:spcAft>
                <a:spcPts val="0"/>
              </a:spcAft>
              <a:defRPr/>
            </a:pPr>
            <a:endParaRPr lang="en-US" altLang="ja-JP" sz="800" dirty="0">
              <a:solidFill>
                <a:schemeClr val="tx1"/>
              </a:solidFill>
              <a:latin typeface="Meiryo UI" panose="020B0604030504040204" pitchFamily="50" charset="-128"/>
              <a:ea typeface="Meiryo UI" panose="020B0604030504040204" pitchFamily="50" charset="-128"/>
            </a:endParaRPr>
          </a:p>
          <a:p>
            <a:pPr defTabSz="962117" fontAlgn="auto">
              <a:spcBef>
                <a:spcPts val="0"/>
              </a:spcBef>
              <a:spcAft>
                <a:spcPts val="0"/>
              </a:spcAft>
              <a:defRPr/>
            </a:pPr>
            <a:r>
              <a:rPr lang="en-US" altLang="ja-JP" sz="1800" b="1" dirty="0">
                <a:solidFill>
                  <a:schemeClr val="tx1"/>
                </a:solidFill>
                <a:latin typeface="Meiryo UI" panose="020B0604030504040204" pitchFamily="50" charset="-128"/>
                <a:ea typeface="Meiryo UI" panose="020B0604030504040204" pitchFamily="50" charset="-128"/>
              </a:rPr>
              <a:t>Zoom</a:t>
            </a:r>
            <a:r>
              <a:rPr lang="ja-JP" altLang="en-US" sz="1800" b="1" dirty="0">
                <a:solidFill>
                  <a:schemeClr val="tx1"/>
                </a:solidFill>
                <a:latin typeface="Meiryo UI" panose="020B0604030504040204" pitchFamily="50" charset="-128"/>
                <a:ea typeface="Meiryo UI" panose="020B0604030504040204" pitchFamily="50" charset="-128"/>
              </a:rPr>
              <a:t>によるオンライン開催</a:t>
            </a:r>
            <a:endParaRPr lang="en-US" altLang="ja-JP" sz="1800" b="1" dirty="0">
              <a:solidFill>
                <a:schemeClr val="tx1"/>
              </a:solidFill>
              <a:latin typeface="Meiryo UI" panose="020B0604030504040204" pitchFamily="50" charset="-128"/>
              <a:ea typeface="Meiryo UI" panose="020B0604030504040204" pitchFamily="50" charset="-128"/>
            </a:endParaRPr>
          </a:p>
          <a:p>
            <a:pPr defTabSz="962117" fontAlgn="auto">
              <a:spcBef>
                <a:spcPts val="0"/>
              </a:spcBef>
              <a:spcAft>
                <a:spcPts val="0"/>
              </a:spcAft>
              <a:defRPr/>
            </a:pPr>
            <a:r>
              <a:rPr lang="ja-JP" altLang="en-US" sz="1200" dirty="0">
                <a:solidFill>
                  <a:schemeClr val="tx1"/>
                </a:solidFill>
                <a:latin typeface="Meiryo UI" panose="020B0604030504040204" pitchFamily="50" charset="-128"/>
                <a:ea typeface="Meiryo UI" panose="020B0604030504040204" pitchFamily="50" charset="-128"/>
              </a:rPr>
              <a:t>視聴方法は申込頂いた後、個別にご案内しますので、</a:t>
            </a:r>
            <a:r>
              <a:rPr lang="ja-JP" altLang="en-US" sz="1200" b="1" dirty="0">
                <a:solidFill>
                  <a:schemeClr val="tx1"/>
                </a:solidFill>
                <a:latin typeface="Meiryo UI" panose="020B0604030504040204" pitchFamily="50" charset="-128"/>
                <a:ea typeface="Meiryo UI" panose="020B0604030504040204" pitchFamily="50" charset="-128"/>
              </a:rPr>
              <a:t>必ずメールアドレスの入力</a:t>
            </a:r>
            <a:r>
              <a:rPr lang="ja-JP" altLang="en-US" sz="1200" dirty="0">
                <a:solidFill>
                  <a:schemeClr val="tx1"/>
                </a:solidFill>
                <a:latin typeface="Meiryo UI" panose="020B0604030504040204" pitchFamily="50" charset="-128"/>
                <a:ea typeface="Meiryo UI" panose="020B0604030504040204" pitchFamily="50" charset="-128"/>
              </a:rPr>
              <a:t>をお願い致します。</a:t>
            </a:r>
            <a:endParaRPr lang="en-US" altLang="ja-JP" sz="1200" dirty="0">
              <a:solidFill>
                <a:schemeClr val="tx1"/>
              </a:solidFill>
              <a:latin typeface="Meiryo UI" panose="020B0604030504040204" pitchFamily="50" charset="-128"/>
              <a:ea typeface="Meiryo UI" panose="020B0604030504040204" pitchFamily="50" charset="-128"/>
            </a:endParaRPr>
          </a:p>
        </p:txBody>
      </p:sp>
      <p:cxnSp>
        <p:nvCxnSpPr>
          <p:cNvPr id="32" name="直線コネクタ 31">
            <a:extLst>
              <a:ext uri="{FF2B5EF4-FFF2-40B4-BE49-F238E27FC236}">
                <a16:creationId xmlns:a16="http://schemas.microsoft.com/office/drawing/2014/main" id="{0F8A10FC-FDB7-4DAE-B765-D32C7403EEC8}"/>
              </a:ext>
            </a:extLst>
          </p:cNvPr>
          <p:cNvCxnSpPr/>
          <p:nvPr/>
        </p:nvCxnSpPr>
        <p:spPr>
          <a:xfrm>
            <a:off x="3528442" y="3708326"/>
            <a:ext cx="24482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 Box 33">
            <a:extLst>
              <a:ext uri="{FF2B5EF4-FFF2-40B4-BE49-F238E27FC236}">
                <a16:creationId xmlns:a16="http://schemas.microsoft.com/office/drawing/2014/main" id="{D89D7EC0-C38A-455B-A235-01D75B8509F2}"/>
              </a:ext>
            </a:extLst>
          </p:cNvPr>
          <p:cNvSpPr txBox="1">
            <a:spLocks noChangeArrowheads="1"/>
          </p:cNvSpPr>
          <p:nvPr/>
        </p:nvSpPr>
        <p:spPr bwMode="auto">
          <a:xfrm>
            <a:off x="138955" y="7750993"/>
            <a:ext cx="4901655" cy="911019"/>
          </a:xfrm>
          <a:prstGeom prst="rect">
            <a:avLst/>
          </a:prstGeom>
          <a:noFill/>
          <a:ln w="9525">
            <a:noFill/>
            <a:miter lim="800000"/>
            <a:headEnd/>
            <a:tailEnd/>
          </a:ln>
        </p:spPr>
        <p:txBody>
          <a:bodyPr wrap="square" lIns="0" tIns="0" rIns="0" bIns="0">
            <a:spAutoFit/>
          </a:bodyPr>
          <a:lstStyle/>
          <a:p>
            <a:pPr>
              <a:spcBef>
                <a:spcPct val="20000"/>
              </a:spcBef>
              <a:buClr>
                <a:srgbClr val="0099FF"/>
              </a:buClr>
              <a:buFont typeface="Wingdings" pitchFamily="2" charset="2"/>
              <a:buNone/>
            </a:pPr>
            <a:r>
              <a:rPr lang="ja-JP" altLang="en-US" sz="1400" b="1" u="sng" dirty="0">
                <a:latin typeface="Meiryo UI" pitchFamily="50" charset="-128"/>
                <a:ea typeface="Meiryo UI" pitchFamily="50" charset="-128"/>
              </a:rPr>
              <a:t>右記の二次元コード又は下記</a:t>
            </a:r>
            <a:r>
              <a:rPr lang="en-US" altLang="ja-JP" sz="1400" b="1" u="sng" dirty="0">
                <a:latin typeface="Meiryo UI" pitchFamily="50" charset="-128"/>
                <a:ea typeface="Meiryo UI" pitchFamily="50" charset="-128"/>
              </a:rPr>
              <a:t>URL</a:t>
            </a:r>
            <a:r>
              <a:rPr lang="ja-JP" altLang="en-US" sz="1400" b="1" u="sng" dirty="0">
                <a:latin typeface="Meiryo UI" pitchFamily="50" charset="-128"/>
                <a:ea typeface="Meiryo UI" pitchFamily="50" charset="-128"/>
              </a:rPr>
              <a:t>へのアクセスから、エントリーをお願い申し上げます。</a:t>
            </a:r>
            <a:endParaRPr lang="en-US" altLang="ja-JP" sz="1400" b="1" u="sng" dirty="0">
              <a:latin typeface="Meiryo UI" pitchFamily="50" charset="-128"/>
              <a:ea typeface="Meiryo UI" pitchFamily="50" charset="-128"/>
            </a:endParaRPr>
          </a:p>
          <a:p>
            <a:pPr>
              <a:spcBef>
                <a:spcPct val="20000"/>
              </a:spcBef>
              <a:buClr>
                <a:srgbClr val="0099FF"/>
              </a:buClr>
              <a:buFont typeface="Wingdings" pitchFamily="2" charset="2"/>
              <a:buNone/>
            </a:pPr>
            <a:r>
              <a:rPr lang="en-US" altLang="ja-JP" sz="1050" u="sng" dirty="0">
                <a:latin typeface="Meiryo UI" pitchFamily="50" charset="-128"/>
                <a:ea typeface="Meiryo UI" pitchFamily="50" charset="-128"/>
              </a:rPr>
              <a:t>https://forms.office.com/r/ywmQq1HpeE</a:t>
            </a:r>
          </a:p>
          <a:p>
            <a:pPr>
              <a:spcBef>
                <a:spcPct val="20000"/>
              </a:spcBef>
              <a:buClr>
                <a:srgbClr val="0099FF"/>
              </a:buClr>
              <a:buFont typeface="Wingdings" pitchFamily="2" charset="2"/>
              <a:buNone/>
            </a:pPr>
            <a:r>
              <a:rPr lang="ja-JP" altLang="en-US" sz="1400" b="1" dirty="0">
                <a:solidFill>
                  <a:srgbClr val="FF0000"/>
                </a:solidFill>
                <a:latin typeface="Meiryo UI" pitchFamily="50" charset="-128"/>
                <a:ea typeface="Meiryo UI" pitchFamily="50" charset="-128"/>
              </a:rPr>
              <a:t>お申込み締切：</a:t>
            </a:r>
            <a:r>
              <a:rPr lang="en-US" altLang="ja-JP" sz="1400" b="1" dirty="0">
                <a:solidFill>
                  <a:srgbClr val="FF0000"/>
                </a:solidFill>
                <a:latin typeface="Meiryo UI" pitchFamily="50" charset="-128"/>
                <a:ea typeface="Meiryo UI" pitchFamily="50" charset="-128"/>
              </a:rPr>
              <a:t>2022</a:t>
            </a:r>
            <a:r>
              <a:rPr lang="ja-JP" altLang="en-US" sz="1400" b="1" dirty="0">
                <a:solidFill>
                  <a:srgbClr val="FF0000"/>
                </a:solidFill>
                <a:latin typeface="Meiryo UI" pitchFamily="50" charset="-128"/>
                <a:ea typeface="Meiryo UI" pitchFamily="50" charset="-128"/>
              </a:rPr>
              <a:t>年 </a:t>
            </a:r>
            <a:r>
              <a:rPr lang="en-US" altLang="ja-JP" sz="1400" b="1" dirty="0">
                <a:solidFill>
                  <a:srgbClr val="FF0000"/>
                </a:solidFill>
                <a:latin typeface="Meiryo UI" pitchFamily="50" charset="-128"/>
                <a:ea typeface="Meiryo UI" pitchFamily="50" charset="-128"/>
              </a:rPr>
              <a:t>10</a:t>
            </a:r>
            <a:r>
              <a:rPr lang="ja-JP" altLang="en-US" sz="1400" b="1" dirty="0">
                <a:solidFill>
                  <a:srgbClr val="FF0000"/>
                </a:solidFill>
                <a:latin typeface="Meiryo UI" pitchFamily="50" charset="-128"/>
                <a:ea typeface="Meiryo UI" pitchFamily="50" charset="-128"/>
              </a:rPr>
              <a:t>月</a:t>
            </a:r>
            <a:r>
              <a:rPr lang="en-US" altLang="ja-JP" sz="1400" b="1" dirty="0">
                <a:solidFill>
                  <a:srgbClr val="FF0000"/>
                </a:solidFill>
                <a:latin typeface="Meiryo UI" pitchFamily="50" charset="-128"/>
                <a:ea typeface="Meiryo UI" pitchFamily="50" charset="-128"/>
              </a:rPr>
              <a:t>18</a:t>
            </a:r>
            <a:r>
              <a:rPr lang="ja-JP" altLang="en-US" sz="1400" b="1" dirty="0">
                <a:solidFill>
                  <a:srgbClr val="FF0000"/>
                </a:solidFill>
                <a:latin typeface="Meiryo UI" pitchFamily="50" charset="-128"/>
                <a:ea typeface="Meiryo UI" pitchFamily="50" charset="-128"/>
              </a:rPr>
              <a:t>日（火）</a:t>
            </a:r>
          </a:p>
        </p:txBody>
      </p:sp>
      <p:grpSp>
        <p:nvGrpSpPr>
          <p:cNvPr id="34" name="グループ化 33">
            <a:extLst>
              <a:ext uri="{FF2B5EF4-FFF2-40B4-BE49-F238E27FC236}">
                <a16:creationId xmlns:a16="http://schemas.microsoft.com/office/drawing/2014/main" id="{D4F51F0A-015E-4DA9-855C-395466F03363}"/>
              </a:ext>
            </a:extLst>
          </p:cNvPr>
          <p:cNvGrpSpPr/>
          <p:nvPr/>
        </p:nvGrpSpPr>
        <p:grpSpPr>
          <a:xfrm>
            <a:off x="138955" y="7462961"/>
            <a:ext cx="6858000" cy="277813"/>
            <a:chOff x="0" y="5850282"/>
            <a:chExt cx="6858000" cy="277813"/>
          </a:xfrm>
        </p:grpSpPr>
        <p:pic>
          <p:nvPicPr>
            <p:cNvPr id="35" name="Picture 29" descr="belt-1">
              <a:extLst>
                <a:ext uri="{FF2B5EF4-FFF2-40B4-BE49-F238E27FC236}">
                  <a16:creationId xmlns:a16="http://schemas.microsoft.com/office/drawing/2014/main" id="{F621C132-ABE1-4AD9-A4C5-8A93E7B16279}"/>
                </a:ext>
              </a:extLst>
            </p:cNvPr>
            <p:cNvPicPr>
              <a:picLocks noChangeAspect="1" noChangeArrowheads="1"/>
            </p:cNvPicPr>
            <p:nvPr/>
          </p:nvPicPr>
          <p:blipFill>
            <a:blip r:embed="rId3"/>
            <a:srcRect/>
            <a:stretch>
              <a:fillRect/>
            </a:stretch>
          </p:blipFill>
          <p:spPr bwMode="auto">
            <a:xfrm>
              <a:off x="0" y="5850282"/>
              <a:ext cx="6858000" cy="277813"/>
            </a:xfrm>
            <a:prstGeom prst="rect">
              <a:avLst/>
            </a:prstGeom>
            <a:noFill/>
            <a:ln w="9525">
              <a:noFill/>
              <a:miter lim="800000"/>
              <a:headEnd/>
              <a:tailEnd/>
            </a:ln>
          </p:spPr>
        </p:pic>
        <p:sp>
          <p:nvSpPr>
            <p:cNvPr id="36" name="Text Box 47">
              <a:extLst>
                <a:ext uri="{FF2B5EF4-FFF2-40B4-BE49-F238E27FC236}">
                  <a16:creationId xmlns:a16="http://schemas.microsoft.com/office/drawing/2014/main" id="{92BAB17A-FCBC-42A1-8474-C6A698706429}"/>
                </a:ext>
              </a:extLst>
            </p:cNvPr>
            <p:cNvSpPr txBox="1">
              <a:spLocks noChangeArrowheads="1"/>
            </p:cNvSpPr>
            <p:nvPr/>
          </p:nvSpPr>
          <p:spPr bwMode="auto">
            <a:xfrm>
              <a:off x="1988344" y="5875181"/>
              <a:ext cx="2487612" cy="215444"/>
            </a:xfrm>
            <a:prstGeom prst="rect">
              <a:avLst/>
            </a:prstGeom>
            <a:noFill/>
            <a:ln w="9525">
              <a:noFill/>
              <a:miter lim="800000"/>
              <a:headEnd/>
              <a:tailEnd/>
            </a:ln>
          </p:spPr>
          <p:txBody>
            <a:bodyPr lIns="0" tIns="0" rIns="0" bIns="0">
              <a:spAutoFit/>
            </a:bodyPr>
            <a:lstStyle/>
            <a:p>
              <a:pPr algn="ctr">
                <a:spcBef>
                  <a:spcPct val="20000"/>
                </a:spcBef>
                <a:buClr>
                  <a:srgbClr val="0099FF"/>
                </a:buClr>
                <a:buFont typeface="Wingdings" pitchFamily="2" charset="2"/>
                <a:buNone/>
              </a:pPr>
              <a:r>
                <a:rPr lang="ja-JP" altLang="en-US" sz="1400" b="1" dirty="0">
                  <a:solidFill>
                    <a:schemeClr val="bg1"/>
                  </a:solidFill>
                  <a:latin typeface="Meiryo UI" pitchFamily="50" charset="-128"/>
                  <a:ea typeface="Meiryo UI" pitchFamily="50" charset="-128"/>
                </a:rPr>
                <a:t>お申し込み方法</a:t>
              </a:r>
              <a:endParaRPr lang="en-US" altLang="ja-JP" sz="1400" b="1" dirty="0">
                <a:solidFill>
                  <a:schemeClr val="bg1"/>
                </a:solidFill>
                <a:latin typeface="Meiryo UI" pitchFamily="50" charset="-128"/>
                <a:ea typeface="Meiryo UI" pitchFamily="50" charset="-128"/>
              </a:endParaRPr>
            </a:p>
          </p:txBody>
        </p:sp>
      </p:grpSp>
      <p:sp>
        <p:nvSpPr>
          <p:cNvPr id="37" name="Text Box 65">
            <a:extLst>
              <a:ext uri="{FF2B5EF4-FFF2-40B4-BE49-F238E27FC236}">
                <a16:creationId xmlns:a16="http://schemas.microsoft.com/office/drawing/2014/main" id="{F23F2A06-BC5F-48E1-9666-6562900B71BE}"/>
              </a:ext>
            </a:extLst>
          </p:cNvPr>
          <p:cNvSpPr txBox="1">
            <a:spLocks noChangeArrowheads="1"/>
          </p:cNvSpPr>
          <p:nvPr/>
        </p:nvSpPr>
        <p:spPr bwMode="auto">
          <a:xfrm>
            <a:off x="217536" y="8729141"/>
            <a:ext cx="6657179" cy="307777"/>
          </a:xfrm>
          <a:prstGeom prst="rect">
            <a:avLst/>
          </a:prstGeom>
          <a:noFill/>
          <a:ln w="9525">
            <a:noFill/>
            <a:miter lim="800000"/>
            <a:headEnd/>
            <a:tailEnd/>
          </a:ln>
        </p:spPr>
        <p:txBody>
          <a:bodyPr wrap="square" lIns="0" tIns="0" rIns="0" bIns="0">
            <a:spAutoFit/>
          </a:bodyPr>
          <a:lstStyle/>
          <a:p>
            <a:r>
              <a:rPr lang="ja-JP" altLang="en-US" sz="1000" dirty="0">
                <a:latin typeface="Meiryo UI" panose="020B0604030504040204" pitchFamily="50" charset="-128"/>
                <a:ea typeface="Meiryo UI" panose="020B0604030504040204" pitchFamily="50" charset="-128"/>
              </a:rPr>
              <a:t>＊ご入力いただきました情報は、サイバーセキュリティに関する各種連絡・情報提供のために利用することがありますが、不都合のある方は、個別にお申し出をお願い致します。</a:t>
            </a:r>
          </a:p>
        </p:txBody>
      </p:sp>
      <p:sp>
        <p:nvSpPr>
          <p:cNvPr id="39" name="正方形/長方形 38">
            <a:extLst>
              <a:ext uri="{FF2B5EF4-FFF2-40B4-BE49-F238E27FC236}">
                <a16:creationId xmlns:a16="http://schemas.microsoft.com/office/drawing/2014/main" id="{AE27B585-DC74-44F1-83B8-20D06E3B08B0}"/>
              </a:ext>
            </a:extLst>
          </p:cNvPr>
          <p:cNvSpPr/>
          <p:nvPr/>
        </p:nvSpPr>
        <p:spPr bwMode="white">
          <a:xfrm>
            <a:off x="116284" y="6787557"/>
            <a:ext cx="6940550" cy="665185"/>
          </a:xfrm>
          <a:prstGeom prst="rect">
            <a:avLst/>
          </a:prstGeom>
          <a:ln>
            <a:noFill/>
          </a:ln>
        </p:spPr>
        <p:style>
          <a:lnRef idx="2">
            <a:schemeClr val="accent6"/>
          </a:lnRef>
          <a:fillRef idx="1">
            <a:schemeClr val="lt1"/>
          </a:fillRef>
          <a:effectRef idx="0">
            <a:schemeClr val="accent6"/>
          </a:effectRef>
          <a:fontRef idx="minor">
            <a:schemeClr val="dk1"/>
          </a:fontRef>
        </p:style>
        <p:txBody>
          <a:bodyPr lIns="96211" tIns="48107" rIns="96211" bIns="48107" anchor="t"/>
          <a:lstStyle/>
          <a:p>
            <a:pPr>
              <a:defRPr/>
            </a:pPr>
            <a:r>
              <a:rPr lang="ja-JP" altLang="en-US" sz="1300" u="sng" dirty="0">
                <a:solidFill>
                  <a:srgbClr val="000000"/>
                </a:solidFill>
                <a:latin typeface="Meiryo UI" panose="020B0604030504040204" pitchFamily="50" charset="-128"/>
                <a:ea typeface="Meiryo UI" panose="020B0604030504040204" pitchFamily="50" charset="-128"/>
              </a:rPr>
              <a:t>対　　　象　</a:t>
            </a:r>
            <a:r>
              <a:rPr lang="ja-JP" altLang="en-US" sz="1300" dirty="0">
                <a:solidFill>
                  <a:srgbClr val="000000"/>
                </a:solidFill>
                <a:latin typeface="Meiryo UI" panose="020B0604030504040204" pitchFamily="50" charset="-128"/>
                <a:ea typeface="Meiryo UI" panose="020B0604030504040204" pitchFamily="50" charset="-128"/>
              </a:rPr>
              <a:t>　県内事業者</a:t>
            </a:r>
            <a:endParaRPr lang="en-US" altLang="ja-JP" sz="1300" dirty="0">
              <a:solidFill>
                <a:srgbClr val="000000"/>
              </a:solidFill>
              <a:latin typeface="Meiryo UI" panose="020B0604030504040204" pitchFamily="50" charset="-128"/>
              <a:ea typeface="Meiryo UI" panose="020B0604030504040204" pitchFamily="50" charset="-128"/>
            </a:endParaRPr>
          </a:p>
          <a:p>
            <a:pPr>
              <a:defRPr/>
            </a:pPr>
            <a:r>
              <a:rPr lang="ja-JP" altLang="en-US" sz="1300" u="sng" dirty="0">
                <a:solidFill>
                  <a:srgbClr val="000000"/>
                </a:solidFill>
                <a:latin typeface="Meiryo UI" panose="020B0604030504040204" pitchFamily="50" charset="-128"/>
                <a:ea typeface="Meiryo UI" panose="020B0604030504040204" pitchFamily="50" charset="-128"/>
              </a:rPr>
              <a:t>定　　　員　</a:t>
            </a:r>
            <a:r>
              <a:rPr lang="ja-JP" altLang="en-US" sz="1300" dirty="0">
                <a:solidFill>
                  <a:srgbClr val="000000"/>
                </a:solidFill>
                <a:latin typeface="Meiryo UI" panose="020B0604030504040204" pitchFamily="50" charset="-128"/>
                <a:ea typeface="Meiryo UI" panose="020B0604030504040204" pitchFamily="50" charset="-128"/>
              </a:rPr>
              <a:t>　</a:t>
            </a:r>
            <a:r>
              <a:rPr lang="en-US" altLang="ja-JP" sz="1300" dirty="0">
                <a:solidFill>
                  <a:srgbClr val="000000"/>
                </a:solidFill>
                <a:latin typeface="Meiryo UI" panose="020B0604030504040204" pitchFamily="50" charset="-128"/>
                <a:ea typeface="Meiryo UI" panose="020B0604030504040204" pitchFamily="50" charset="-128"/>
              </a:rPr>
              <a:t>【</a:t>
            </a:r>
            <a:r>
              <a:rPr lang="ja-JP" altLang="en-US" sz="1300" dirty="0">
                <a:solidFill>
                  <a:srgbClr val="000000"/>
                </a:solidFill>
                <a:latin typeface="Meiryo UI" panose="020B0604030504040204" pitchFamily="50" charset="-128"/>
                <a:ea typeface="Meiryo UI" panose="020B0604030504040204" pitchFamily="50" charset="-128"/>
              </a:rPr>
              <a:t>先着</a:t>
            </a:r>
            <a:r>
              <a:rPr lang="en-US" altLang="ja-JP" sz="1300" dirty="0">
                <a:solidFill>
                  <a:srgbClr val="000000"/>
                </a:solidFill>
                <a:latin typeface="Meiryo UI" panose="020B0604030504040204" pitchFamily="50" charset="-128"/>
                <a:ea typeface="Meiryo UI" panose="020B0604030504040204" pitchFamily="50" charset="-128"/>
              </a:rPr>
              <a:t>200</a:t>
            </a:r>
            <a:r>
              <a:rPr lang="ja-JP" altLang="en-US" sz="1300" dirty="0">
                <a:solidFill>
                  <a:srgbClr val="000000"/>
                </a:solidFill>
                <a:latin typeface="Meiryo UI" panose="020B0604030504040204" pitchFamily="50" charset="-128"/>
                <a:ea typeface="Meiryo UI" panose="020B0604030504040204" pitchFamily="50" charset="-128"/>
              </a:rPr>
              <a:t>名</a:t>
            </a:r>
            <a:r>
              <a:rPr lang="en-US" altLang="ja-JP" sz="1300" dirty="0">
                <a:solidFill>
                  <a:srgbClr val="000000"/>
                </a:solidFill>
                <a:latin typeface="Meiryo UI" panose="020B0604030504040204" pitchFamily="50" charset="-128"/>
                <a:ea typeface="Meiryo UI" panose="020B0604030504040204" pitchFamily="50" charset="-128"/>
              </a:rPr>
              <a:t>】1</a:t>
            </a:r>
            <a:r>
              <a:rPr lang="ja-JP" altLang="en-US" sz="1300" dirty="0">
                <a:solidFill>
                  <a:srgbClr val="000000"/>
                </a:solidFill>
                <a:latin typeface="Meiryo UI" panose="020B0604030504040204" pitchFamily="50" charset="-128"/>
                <a:ea typeface="Meiryo UI" panose="020B0604030504040204" pitchFamily="50" charset="-128"/>
              </a:rPr>
              <a:t>社最大</a:t>
            </a:r>
            <a:r>
              <a:rPr lang="en-US" altLang="ja-JP" sz="1300" dirty="0">
                <a:solidFill>
                  <a:srgbClr val="000000"/>
                </a:solidFill>
                <a:latin typeface="Meiryo UI" panose="020B0604030504040204" pitchFamily="50" charset="-128"/>
                <a:ea typeface="Meiryo UI" panose="020B0604030504040204" pitchFamily="50" charset="-128"/>
              </a:rPr>
              <a:t>2</a:t>
            </a:r>
            <a:r>
              <a:rPr lang="ja-JP" altLang="en-US" sz="1300" dirty="0">
                <a:solidFill>
                  <a:srgbClr val="000000"/>
                </a:solidFill>
                <a:latin typeface="Meiryo UI" panose="020B0604030504040204" pitchFamily="50" charset="-128"/>
                <a:ea typeface="Meiryo UI" panose="020B0604030504040204" pitchFamily="50" charset="-128"/>
              </a:rPr>
              <a:t>名まで。経営者・人事総務担当者の</a:t>
            </a:r>
            <a:r>
              <a:rPr lang="en-US" altLang="ja-JP" sz="1300" dirty="0">
                <a:solidFill>
                  <a:srgbClr val="000000"/>
                </a:solidFill>
                <a:latin typeface="Meiryo UI" panose="020B0604030504040204" pitchFamily="50" charset="-128"/>
                <a:ea typeface="Meiryo UI" panose="020B0604030504040204" pitchFamily="50" charset="-128"/>
              </a:rPr>
              <a:t>2</a:t>
            </a:r>
            <a:r>
              <a:rPr lang="ja-JP" altLang="en-US" sz="1300" dirty="0">
                <a:solidFill>
                  <a:srgbClr val="000000"/>
                </a:solidFill>
                <a:latin typeface="Meiryo UI" panose="020B0604030504040204" pitchFamily="50" charset="-128"/>
                <a:ea typeface="Meiryo UI" panose="020B0604030504040204" pitchFamily="50" charset="-128"/>
              </a:rPr>
              <a:t>名参加を推奨します。</a:t>
            </a:r>
            <a:endParaRPr lang="en-US" altLang="ja-JP" sz="1300" dirty="0">
              <a:solidFill>
                <a:srgbClr val="000000"/>
              </a:solidFill>
              <a:latin typeface="Meiryo UI" panose="020B0604030504040204" pitchFamily="50" charset="-128"/>
              <a:ea typeface="Meiryo UI" panose="020B0604030504040204" pitchFamily="50" charset="-128"/>
            </a:endParaRPr>
          </a:p>
          <a:p>
            <a:pPr>
              <a:defRPr/>
            </a:pPr>
            <a:r>
              <a:rPr lang="ja-JP" altLang="en-US" sz="1300" dirty="0">
                <a:solidFill>
                  <a:srgbClr val="000000"/>
                </a:solidFill>
                <a:latin typeface="Meiryo UI" panose="020B0604030504040204" pitchFamily="50" charset="-128"/>
                <a:ea typeface="Meiryo UI" panose="020B0604030504040204" pitchFamily="50" charset="-128"/>
              </a:rPr>
              <a:t>　　　　　　　　ただし、申込多数の場合は</a:t>
            </a:r>
            <a:r>
              <a:rPr lang="en-US" altLang="ja-JP" sz="1300" dirty="0">
                <a:solidFill>
                  <a:srgbClr val="000000"/>
                </a:solidFill>
                <a:latin typeface="Meiryo UI" panose="020B0604030504040204" pitchFamily="50" charset="-128"/>
                <a:ea typeface="Meiryo UI" panose="020B0604030504040204" pitchFamily="50" charset="-128"/>
              </a:rPr>
              <a:t>1</a:t>
            </a:r>
            <a:r>
              <a:rPr lang="ja-JP" altLang="en-US" sz="1300" dirty="0">
                <a:solidFill>
                  <a:srgbClr val="000000"/>
                </a:solidFill>
                <a:latin typeface="Meiryo UI" panose="020B0604030504040204" pitchFamily="50" charset="-128"/>
                <a:ea typeface="Meiryo UI" panose="020B0604030504040204" pitchFamily="50" charset="-128"/>
              </a:rPr>
              <a:t>社</a:t>
            </a:r>
            <a:r>
              <a:rPr lang="en-US" altLang="ja-JP" sz="1300" dirty="0">
                <a:solidFill>
                  <a:srgbClr val="000000"/>
                </a:solidFill>
                <a:latin typeface="Meiryo UI" panose="020B0604030504040204" pitchFamily="50" charset="-128"/>
                <a:ea typeface="Meiryo UI" panose="020B0604030504040204" pitchFamily="50" charset="-128"/>
              </a:rPr>
              <a:t>1</a:t>
            </a:r>
            <a:r>
              <a:rPr lang="ja-JP" altLang="en-US" sz="1300" dirty="0">
                <a:solidFill>
                  <a:srgbClr val="000000"/>
                </a:solidFill>
                <a:latin typeface="Meiryo UI" panose="020B0604030504040204" pitchFamily="50" charset="-128"/>
                <a:ea typeface="Meiryo UI" panose="020B0604030504040204" pitchFamily="50" charset="-128"/>
              </a:rPr>
              <a:t>名に限定させていただく場合があります。</a:t>
            </a:r>
          </a:p>
          <a:p>
            <a:pPr>
              <a:defRPr/>
            </a:pP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40" name="円/楕円 14">
            <a:extLst>
              <a:ext uri="{FF2B5EF4-FFF2-40B4-BE49-F238E27FC236}">
                <a16:creationId xmlns:a16="http://schemas.microsoft.com/office/drawing/2014/main" id="{B641C619-5884-4D1E-ACB7-9D5CE0E47FD4}"/>
              </a:ext>
            </a:extLst>
          </p:cNvPr>
          <p:cNvSpPr/>
          <p:nvPr/>
        </p:nvSpPr>
        <p:spPr>
          <a:xfrm>
            <a:off x="4361077" y="8054525"/>
            <a:ext cx="1255597" cy="516827"/>
          </a:xfrm>
          <a:prstGeom prst="ellipse">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lIns="96211" tIns="48107" rIns="96211" bIns="48107" anchor="ctr"/>
          <a:lstStyle/>
          <a:p>
            <a:pPr algn="ctr" defTabSz="962117" fontAlgn="auto">
              <a:spcBef>
                <a:spcPts val="0"/>
              </a:spcBef>
              <a:spcAft>
                <a:spcPts val="0"/>
              </a:spcAft>
              <a:defRPr/>
            </a:pPr>
            <a:r>
              <a:rPr lang="ja-JP" altLang="en-US" sz="1400" b="1" dirty="0">
                <a:solidFill>
                  <a:schemeClr val="bg1"/>
                </a:solidFill>
              </a:rPr>
              <a:t>先着</a:t>
            </a:r>
            <a:endParaRPr lang="en-US" altLang="ja-JP" sz="1400" b="1" dirty="0">
              <a:solidFill>
                <a:schemeClr val="bg1"/>
              </a:solidFill>
            </a:endParaRPr>
          </a:p>
          <a:p>
            <a:pPr algn="ctr" defTabSz="962117" fontAlgn="auto">
              <a:spcBef>
                <a:spcPts val="0"/>
              </a:spcBef>
              <a:spcAft>
                <a:spcPts val="0"/>
              </a:spcAft>
              <a:defRPr/>
            </a:pPr>
            <a:r>
              <a:rPr lang="en-US" altLang="ja-JP" sz="1800" b="1" dirty="0">
                <a:solidFill>
                  <a:srgbClr val="FFFF00"/>
                </a:solidFill>
              </a:rPr>
              <a:t>200</a:t>
            </a:r>
            <a:r>
              <a:rPr lang="ja-JP" altLang="en-US" sz="1800" b="1" dirty="0">
                <a:solidFill>
                  <a:srgbClr val="FFFF00"/>
                </a:solidFill>
              </a:rPr>
              <a:t>名</a:t>
            </a:r>
            <a:endParaRPr lang="en-US" altLang="ja-JP" sz="1800" b="1" dirty="0">
              <a:solidFill>
                <a:srgbClr val="FFFF00"/>
              </a:solidFill>
            </a:endParaRPr>
          </a:p>
        </p:txBody>
      </p:sp>
      <p:sp>
        <p:nvSpPr>
          <p:cNvPr id="15" name="円/楕円 14">
            <a:extLst>
              <a:ext uri="{FF2B5EF4-FFF2-40B4-BE49-F238E27FC236}">
                <a16:creationId xmlns:a16="http://schemas.microsoft.com/office/drawing/2014/main" id="{1144059A-6001-4D9D-A5CD-49A9A04047DE}"/>
              </a:ext>
            </a:extLst>
          </p:cNvPr>
          <p:cNvSpPr/>
          <p:nvPr/>
        </p:nvSpPr>
        <p:spPr>
          <a:xfrm>
            <a:off x="4687277" y="3243803"/>
            <a:ext cx="2276887" cy="516827"/>
          </a:xfrm>
          <a:prstGeom prst="ellipse">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lIns="96211" tIns="48107" rIns="96211" bIns="48107" anchor="ctr"/>
          <a:lstStyle/>
          <a:p>
            <a:pPr algn="ctr" defTabSz="962117" fontAlgn="auto">
              <a:spcBef>
                <a:spcPts val="0"/>
              </a:spcBef>
              <a:spcAft>
                <a:spcPts val="0"/>
              </a:spcAft>
              <a:defRPr/>
            </a:pPr>
            <a:r>
              <a:rPr lang="ja-JP" altLang="en-US" sz="1400" dirty="0">
                <a:solidFill>
                  <a:schemeClr val="bg1"/>
                </a:solidFill>
              </a:rPr>
              <a:t>参加費・個別支援</a:t>
            </a:r>
            <a:endParaRPr lang="en-US" altLang="ja-JP" sz="1400" dirty="0">
              <a:solidFill>
                <a:schemeClr val="bg1"/>
              </a:solidFill>
            </a:endParaRPr>
          </a:p>
          <a:p>
            <a:pPr algn="ctr" defTabSz="962117" fontAlgn="auto">
              <a:spcBef>
                <a:spcPts val="0"/>
              </a:spcBef>
              <a:spcAft>
                <a:spcPts val="0"/>
              </a:spcAft>
              <a:defRPr/>
            </a:pPr>
            <a:r>
              <a:rPr lang="ja-JP" altLang="en-US" sz="1800" b="1" dirty="0">
                <a:solidFill>
                  <a:srgbClr val="FFFF00"/>
                </a:solidFill>
              </a:rPr>
              <a:t>無料</a:t>
            </a:r>
            <a:endParaRPr lang="en-US" altLang="ja-JP" sz="1800" b="1" dirty="0">
              <a:solidFill>
                <a:srgbClr val="FFFF00"/>
              </a:solidFill>
            </a:endParaRPr>
          </a:p>
        </p:txBody>
      </p:sp>
      <p:pic>
        <p:nvPicPr>
          <p:cNvPr id="9" name="図 8">
            <a:extLst>
              <a:ext uri="{FF2B5EF4-FFF2-40B4-BE49-F238E27FC236}">
                <a16:creationId xmlns:a16="http://schemas.microsoft.com/office/drawing/2014/main" id="{F6751C91-277C-4268-8F16-D63095F99FC6}"/>
              </a:ext>
            </a:extLst>
          </p:cNvPr>
          <p:cNvPicPr>
            <a:picLocks noChangeAspect="1"/>
          </p:cNvPicPr>
          <p:nvPr/>
        </p:nvPicPr>
        <p:blipFill>
          <a:blip r:embed="rId4"/>
          <a:stretch>
            <a:fillRect/>
          </a:stretch>
        </p:blipFill>
        <p:spPr>
          <a:xfrm>
            <a:off x="144066" y="5776827"/>
            <a:ext cx="1225009" cy="1027843"/>
          </a:xfrm>
          <a:prstGeom prst="rect">
            <a:avLst/>
          </a:prstGeom>
        </p:spPr>
      </p:pic>
      <p:sp>
        <p:nvSpPr>
          <p:cNvPr id="21" name="正方形/長方形 20">
            <a:extLst>
              <a:ext uri="{FF2B5EF4-FFF2-40B4-BE49-F238E27FC236}">
                <a16:creationId xmlns:a16="http://schemas.microsoft.com/office/drawing/2014/main" id="{C05CD944-1271-40D6-8073-E555CC607B5F}"/>
              </a:ext>
            </a:extLst>
          </p:cNvPr>
          <p:cNvSpPr/>
          <p:nvPr/>
        </p:nvSpPr>
        <p:spPr>
          <a:xfrm>
            <a:off x="160981" y="5570410"/>
            <a:ext cx="1434081" cy="226148"/>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96211" tIns="48107" rIns="96211" bIns="48107" anchor="ctr"/>
          <a:lstStyle/>
          <a:p>
            <a:pPr algn="ctr" defTabSz="962117" fontAlgn="auto">
              <a:spcBef>
                <a:spcPts val="0"/>
              </a:spcBef>
              <a:spcAft>
                <a:spcPts val="0"/>
              </a:spcAft>
              <a:defRPr/>
            </a:pPr>
            <a:r>
              <a:rPr lang="ja-JP" altLang="en-US" sz="1600" b="1" dirty="0"/>
              <a:t>講師紹介</a:t>
            </a:r>
          </a:p>
        </p:txBody>
      </p:sp>
      <p:pic>
        <p:nvPicPr>
          <p:cNvPr id="3" name="図 2">
            <a:extLst>
              <a:ext uri="{FF2B5EF4-FFF2-40B4-BE49-F238E27FC236}">
                <a16:creationId xmlns:a16="http://schemas.microsoft.com/office/drawing/2014/main" id="{B9878AAC-0C05-4967-B4B2-5198D24B3B27}"/>
              </a:ext>
            </a:extLst>
          </p:cNvPr>
          <p:cNvPicPr>
            <a:picLocks noChangeAspect="1"/>
          </p:cNvPicPr>
          <p:nvPr/>
        </p:nvPicPr>
        <p:blipFill>
          <a:blip r:embed="rId5"/>
          <a:stretch>
            <a:fillRect/>
          </a:stretch>
        </p:blipFill>
        <p:spPr>
          <a:xfrm>
            <a:off x="5904706" y="7812782"/>
            <a:ext cx="868820" cy="867696"/>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1434</TotalTime>
  <Words>626</Words>
  <Application>Microsoft Office PowerPoint</Application>
  <PresentationFormat>ユーザー設定</PresentationFormat>
  <Paragraphs>42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Wingdings</vt:lpstr>
      <vt:lpstr>Office ​​テーマ</vt:lpstr>
      <vt:lpstr>PowerPoint プレゼンテーション</vt:lpstr>
    </vt:vector>
  </TitlesOfParts>
  <Company>Wakayama Prefecture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Wakayama Prefecture</dc:creator>
  <cp:lastModifiedBy>川東和樹／山梨・営業</cp:lastModifiedBy>
  <cp:revision>160</cp:revision>
  <cp:lastPrinted>2022-08-15T08:31:06Z</cp:lastPrinted>
  <dcterms:created xsi:type="dcterms:W3CDTF">2017-08-09T01:16:54Z</dcterms:created>
  <dcterms:modified xsi:type="dcterms:W3CDTF">2022-09-15T00:14:17Z</dcterms:modified>
</cp:coreProperties>
</file>