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94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90F7A-E90E-4B75-9778-B91670325096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36268-8881-4739-8783-F817A17D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129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36268-8881-4739-8783-F817A17DCD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70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794519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/>
              <a:t>山梨大学医学部キャンパス</a:t>
            </a:r>
            <a:br>
              <a:rPr kumimoji="1" lang="en-US" altLang="ja-JP" sz="3600" dirty="0"/>
            </a:br>
            <a:r>
              <a:rPr kumimoji="1" lang="ja-JP" altLang="en-US" sz="3600" dirty="0"/>
              <a:t>ワクチン接種会場案内図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1763688" y="1195494"/>
            <a:ext cx="6120680" cy="5441171"/>
            <a:chOff x="2267744" y="1124744"/>
            <a:chExt cx="6120680" cy="5441171"/>
          </a:xfrm>
        </p:grpSpPr>
        <p:pic>
          <p:nvPicPr>
            <p:cNvPr id="1026" name="Picture 2" descr="医学部キャンパスマップ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7744" y="1124744"/>
              <a:ext cx="6120680" cy="5441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 descr="imag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7398" y="6021288"/>
              <a:ext cx="3429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1B354D-DB9E-4694-88BF-3005D2EF4203}"/>
              </a:ext>
            </a:extLst>
          </p:cNvPr>
          <p:cNvSpPr/>
          <p:nvPr/>
        </p:nvSpPr>
        <p:spPr>
          <a:xfrm>
            <a:off x="3560926" y="4931495"/>
            <a:ext cx="219367" cy="18649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AutoShape 7">
            <a:extLst>
              <a:ext uri="{FF2B5EF4-FFF2-40B4-BE49-F238E27FC236}">
                <a16:creationId xmlns:a16="http://schemas.microsoft.com/office/drawing/2014/main" id="{137F845C-575F-460E-8ED1-892249DF92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15816" y="5085184"/>
            <a:ext cx="648072" cy="1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015EE64-C47B-4A83-A6C7-AF0670DE993C}"/>
              </a:ext>
            </a:extLst>
          </p:cNvPr>
          <p:cNvSpPr txBox="1"/>
          <p:nvPr/>
        </p:nvSpPr>
        <p:spPr>
          <a:xfrm>
            <a:off x="5654663" y="2603370"/>
            <a:ext cx="2157697" cy="30777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 anchor="t" anchorCtr="0">
            <a:spAutoFit/>
          </a:bodyPr>
          <a:lstStyle/>
          <a:p>
            <a:pPr algn="ctr"/>
            <a:r>
              <a:rPr kumimoji="1" lang="ja-JP" altLang="en-US" sz="1400" dirty="0"/>
              <a:t>接種会場：外来正面玄関</a:t>
            </a:r>
            <a:endParaRPr kumimoji="1" lang="en-US" altLang="ja-JP" sz="1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115E14-B5EF-468D-8C8A-45D3F45B2BC2}"/>
              </a:ext>
            </a:extLst>
          </p:cNvPr>
          <p:cNvSpPr txBox="1"/>
          <p:nvPr/>
        </p:nvSpPr>
        <p:spPr>
          <a:xfrm>
            <a:off x="275019" y="3008138"/>
            <a:ext cx="1344653" cy="1815882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病院駐車場をご利用ください。無料化措置をしますので、駐車券を会場まで持参ください。</a:t>
            </a:r>
            <a:endParaRPr lang="en-US" altLang="ja-JP" sz="1600" dirty="0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3944B5CC-A2B1-475C-B29B-EF029450B435}"/>
              </a:ext>
            </a:extLst>
          </p:cNvPr>
          <p:cNvCxnSpPr>
            <a:cxnSpLocks/>
            <a:endCxn id="3" idx="3"/>
          </p:cNvCxnSpPr>
          <p:nvPr/>
        </p:nvCxnSpPr>
        <p:spPr>
          <a:xfrm flipH="1">
            <a:off x="3780293" y="2911147"/>
            <a:ext cx="1908304" cy="211359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図 32">
            <a:extLst>
              <a:ext uri="{FF2B5EF4-FFF2-40B4-BE49-F238E27FC236}">
                <a16:creationId xmlns:a16="http://schemas.microsoft.com/office/drawing/2014/main" id="{2ABF7E6B-40B2-4917-AF67-48DD6B81B4D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05174" y="5218921"/>
            <a:ext cx="1205561" cy="1205561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A2F48FC-1058-45A6-B769-6986C2596247}"/>
              </a:ext>
            </a:extLst>
          </p:cNvPr>
          <p:cNvSpPr/>
          <p:nvPr/>
        </p:nvSpPr>
        <p:spPr>
          <a:xfrm>
            <a:off x="2267744" y="4293096"/>
            <a:ext cx="648072" cy="108012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3DE212A-99E3-48EA-966C-F16C313770BF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1652622" y="4725144"/>
            <a:ext cx="615122" cy="1080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17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19050">
          <a:solidFill>
            <a:srgbClr val="FF0000"/>
          </a:solidFill>
        </a:ln>
      </a:spPr>
      <a:bodyPr wrap="square" rtlCol="0">
        <a:spAutoFit/>
      </a:bodyPr>
      <a:lstStyle>
        <a:defPPr algn="l">
          <a:defRPr kumimoji="1" sz="16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35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テーマ</vt:lpstr>
      <vt:lpstr>山梨大学医学部キャンパス ワクチン接種会場案内図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山梨大学医学部キャンパス案内図</dc:title>
  <dc:creator>帯刀　正光</dc:creator>
  <cp:lastModifiedBy>syamanaka</cp:lastModifiedBy>
  <cp:revision>25</cp:revision>
  <dcterms:created xsi:type="dcterms:W3CDTF">2019-01-09T00:18:32Z</dcterms:created>
  <dcterms:modified xsi:type="dcterms:W3CDTF">2022-01-17T01:17:20Z</dcterms:modified>
</cp:coreProperties>
</file>